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notesMasterIdLst>
    <p:notesMasterId r:id="rId22"/>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x="18288000" cy="10287000"/>
  <p:notesSz cx="6858000" cy="9144000"/>
  <p:embeddedFontLst>
    <p:embeddedFont>
      <p:font typeface="Canela Trial" charset="1" panose="00000000000000000000"/>
      <p:regular r:id="rId25"/>
    </p:embeddedFont>
    <p:embeddedFont>
      <p:font typeface="Libre Franklin" charset="1" panose="00000500000000000000"/>
      <p:regular r:id="rId26"/>
    </p:embeddedFont>
    <p:embeddedFont>
      <p:font typeface="Libre Franklin Bold" charset="1" panose="00000800000000000000"/>
      <p:regular r:id="rId2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notesMasters/notesMaster1.xml" Type="http://schemas.openxmlformats.org/officeDocument/2006/relationships/notesMaster"/><Relationship Id="rId23" Target="theme/theme2.xml" Type="http://schemas.openxmlformats.org/officeDocument/2006/relationships/theme"/><Relationship Id="rId24" Target="notesSlides/notesSlide1.xml" Type="http://schemas.openxmlformats.org/officeDocument/2006/relationships/notesSlide"/><Relationship Id="rId25" Target="fonts/font25.fntdata" Type="http://schemas.openxmlformats.org/officeDocument/2006/relationships/font"/><Relationship Id="rId26" Target="fonts/font26.fntdata" Type="http://schemas.openxmlformats.org/officeDocument/2006/relationships/font"/><Relationship Id="rId27" Target="notesSlides/notesSlide2.xml" Type="http://schemas.openxmlformats.org/officeDocument/2006/relationships/notesSlide"/><Relationship Id="rId28" Target="fonts/font28.fntdata" Type="http://schemas.openxmlformats.org/officeDocument/2006/relationships/font"/><Relationship Id="rId29" Target="notesSlides/notesSlide3.xml" Type="http://schemas.openxmlformats.org/officeDocument/2006/relationships/notesSlide"/><Relationship Id="rId3" Target="viewProps.xml" Type="http://schemas.openxmlformats.org/officeDocument/2006/relationships/viewProps"/><Relationship Id="rId30" Target="notesSlides/notesSlide4.xml" Type="http://schemas.openxmlformats.org/officeDocument/2006/relationships/notesSlide"/><Relationship Id="rId31" Target="notesSlides/notesSlide5.xml" Type="http://schemas.openxmlformats.org/officeDocument/2006/relationships/notesSlide"/><Relationship Id="rId32" Target="notesSlides/notesSlide6.xml" Type="http://schemas.openxmlformats.org/officeDocument/2006/relationships/notesSlide"/><Relationship Id="rId33" Target="notesSlides/notesSlide7.xml" Type="http://schemas.openxmlformats.org/officeDocument/2006/relationships/notesSlide"/><Relationship Id="rId34" Target="notesSlides/notesSlide8.xml" Type="http://schemas.openxmlformats.org/officeDocument/2006/relationships/notesSlide"/><Relationship Id="rId35" Target="notesSlides/notesSlide9.xml" Type="http://schemas.openxmlformats.org/officeDocument/2006/relationships/notesSlide"/><Relationship Id="rId36" Target="notesSlides/notesSlide10.xml" Type="http://schemas.openxmlformats.org/officeDocument/2006/relationships/notesSlide"/><Relationship Id="rId37" Target="notesSlides/notesSlide11.xml" Type="http://schemas.openxmlformats.org/officeDocument/2006/relationships/notesSlide"/><Relationship Id="rId38" Target="notesSlides/notesSlide12.xml" Type="http://schemas.openxmlformats.org/officeDocument/2006/relationships/notesSlide"/><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1.7.2013</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Welcome, everyone! Thank you for joining our workshop on leveraging AI literacy to foster engagement and creativity in teaching. </a:t>
            </a:r>
          </a:p>
          <a:p>
            <a:r>
              <a:rPr lang="en-US"/>
              <a:t/>
            </a:r>
          </a:p>
          <a:p>
            <a:r>
              <a:rPr lang="en-US"/>
              <a:t>My name is Minh Le, and I am the Principal Instructional Designer at the Digital Futures Institute at Teachers College Columbia University. I am delighted to have you here today.</a:t>
            </a:r>
          </a:p>
          <a:p>
            <a:r>
              <a:rPr lang="en-US"/>
              <a:t/>
            </a:r>
          </a:p>
          <a:p>
            <a:r>
              <a:rPr lang="en-US"/>
              <a:t>Since the debut of tools like ChatGPT, generative AI has significantly disrupted various aspects of our lives, including education. These advancements bring both exciting opportunities and valid concerns. Many educators feel overwhelmed and unsure about how to integrate AI into their teaching effectively. I hope that This workshop can help address some of these concerns and provide directions to help you feel more comfortable using AI in your teaching.</a:t>
            </a:r>
          </a:p>
          <a:p>
            <a:r>
              <a:rPr lang="en-US"/>
              <a:t/>
            </a:r>
          </a:p>
          <a:p>
            <a:r>
              <a:rPr lang="en-US"/>
              <a:t>Now, for Housekeeping:</a:t>
            </a:r>
          </a:p>
          <a:p>
            <a:r>
              <a:rPr lang="en-US"/>
              <a:t>Since we have quite a large group today, please mute your microphone to avoid any distractions.</a:t>
            </a:r>
          </a:p>
          <a:p>
            <a:r>
              <a:rPr lang="en-US"/>
              <a:t/>
            </a:r>
          </a:p>
          <a:p>
            <a:r>
              <a:rPr lang="en-US"/>
              <a:t>If you have any questions, please put them in the chat box. I will address them during activity breaks or during the Q&amp;A session at the end of the workshop.</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10.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The second framework I'd like to introduce is SAMR model. This framework conceptualizes the 4 degrees of technology integration into teaching and learning activities. SAMR stands for Substitution, Augmentation, Modification, and Redefinition, each representing a level of how technology can transform educational practices.</a:t>
            </a:r>
          </a:p>
          <a:p>
            <a:r>
              <a:rPr lang="en-US"/>
              <a:t/>
            </a:r>
          </a:p>
          <a:p>
            <a:r>
              <a:rPr lang="en-US"/>
              <a:t>The model encourages us to move beyond merely substituting traditional methods with digital tools, urging us to augment, modify, and ultimately redefine how we teach and how students learn with technology.</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11.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Now, let's talk about the second major concern: the risks of decreased intellectual abilities. </a:t>
            </a:r>
          </a:p>
          <a:p>
            <a:r>
              <a:rPr lang="en-US"/>
              <a:t/>
            </a:r>
          </a:p>
          <a:p>
            <a:r>
              <a:rPr lang="en-US"/>
              <a:t>Theoretically, the concern about AI potentially diminishing our intellectual abilities is totally valid. In fact, I have found an article published very recently that discusses deeply into the theoretical basis of this issue. However, it's important to note that this article is theoretical. At this point, I have not found any empirical studies that conclusively prove the negative impact of AI on cognition and cognitive development. If you are aware of any such studies, I would love to learn about them. </a:t>
            </a:r>
          </a:p>
          <a:p>
            <a:r>
              <a:rPr lang="en-US"/>
              <a:t/>
            </a:r>
          </a:p>
          <a:p>
            <a:r>
              <a:rPr lang="en-US"/>
              <a:t>As far as I remembered, This concern often resurfaces whenever a new disruptive technology emerges. For instance, when calculators were introduced, there was a widespread fear that they would erode our basic arithmetic skills. Similarly, the advent of computers, the internet, and Google prompted worries that these technologies would diminish our ability to memorize information and perform complex cognitive tasks.</a:t>
            </a:r>
          </a:p>
          <a:p>
            <a:r>
              <a:rPr lang="en-US"/>
              <a:t/>
            </a:r>
          </a:p>
          <a:p>
            <a:r>
              <a:rPr lang="en-US"/>
              <a:t>Despite these concerns, history shows that humans are exceptionally good at adapting to new technologies. We have learned to harness the power of these innovations to enhance our capabilities rather than diminish them. Calculators, for example, have not made us worse at math but have instead allowed us to tackle more complex problems. Computers and the internet have revolutionized how we access and process information, expanding our knowledge and problem-solving drastically. </a:t>
            </a:r>
          </a:p>
          <a:p>
            <a:r>
              <a:rPr lang="en-US"/>
              <a:t/>
            </a:r>
          </a:p>
          <a:p>
            <a:r>
              <a:rPr lang="en-US"/>
              <a:t>And what we have done along the way to make these development happen is to constantly change what and how we teach.</a:t>
            </a:r>
          </a:p>
          <a:p>
            <a:r>
              <a:rPr lang="en-US"/>
              <a:t/>
            </a:r>
          </a:p>
          <a:p>
            <a:r>
              <a:rPr lang="en-US"/>
              <a:t>Getting back to the article, another thing I would like to point out about this article is the author’s intention is not to discourage the use of AI, but rather to emphasize the importance of active learning methods that engage students in problem-solving and critical thinking.</a:t>
            </a:r>
          </a:p>
          <a:p>
            <a:r>
              <a:rPr lang="en-US"/>
              <a:t/>
            </a:r>
          </a:p>
          <a:p>
            <a:r>
              <a:rPr lang="en-US"/>
              <a:t>integrate AI in a balanced manner, ensuring that students use these tools to enhance their learning without substituting their cognitive efforts. </a:t>
            </a:r>
          </a:p>
          <a:p>
            <a:r>
              <a:rPr lang="en-US"/>
              <a:t>Additionally, curriculum design should include explicit training on the limitations and ethical use of AI to foster critical evaluation and responsible usage among students.</a:t>
            </a:r>
          </a:p>
          <a:p>
            <a:r>
              <a:rPr lang="en-US"/>
              <a:t/>
            </a:r>
          </a:p>
          <a:p>
            <a:r>
              <a:rPr lang="en-US"/>
              <a:t>Now, I think it is the time, and this responsibility falls on us as educators, to adapt our teaching and assessment. We need to guide students on when and how to leverage AI to support rather than impede their learning and intellectual growth. </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12.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Transitioning to lower level of learning activities, there are two useful models that we can consider. TPACK framework, which stands for Technological Pedagogical and Content Knowledge. This model, proposed by Mishra and Koehler (2006), emphasizes a holistic and balanced combination of three types of knowledge - technological, pedagogical, and content knowledge, to effectively integrate technology in education. </a:t>
            </a:r>
          </a:p>
          <a:p>
            <a:r>
              <a:rPr lang="en-US"/>
              <a:t/>
            </a:r>
          </a:p>
          <a:p>
            <a:r>
              <a:rPr lang="en-US"/>
              <a:t>For our purpose of AI integration, we can focus on two main components: Pedagogical Knowledge, regarding multimodal learning, and Technological Knowledge regarding AI literacy. When it comes to technology integration it's important to remind ourselves that pedagogy always take the first place and technology is integrated to enhance and enrich our pedagogical objectives, rather than dictating them. </a:t>
            </a:r>
          </a:p>
          <a:p>
            <a:r>
              <a:rPr lang="en-US"/>
              <a:t/>
            </a:r>
          </a:p>
          <a:p>
            <a:r>
              <a:rPr lang="en-US"/>
              <a:t>Lastly I just want to point out that this model can be applied for any other pedagogical approaches that you are already using in your practice. Here I just want to use multimodal learning as an example but you can apply this model from any pedagogical approach such as project-based learning, constructivist learning, constructionist, instructionist.</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2.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To give you a bit of background about myself, I graduated from Teachers College in 2019 with a Masters in Instructional Technology and Media but have been working full time at the college since 2017.</a:t>
            </a:r>
          </a:p>
          <a:p>
            <a:r>
              <a:rPr lang="en-US"/>
              <a:t/>
            </a:r>
          </a:p>
          <a:p>
            <a:r>
              <a:rPr lang="en-US"/>
              <a:t>Over the last 7 years, I have collaborated with faculty and stakeholders at the college to develop new courses and professional development programs for students, faculty, and staff members.</a:t>
            </a:r>
          </a:p>
          <a:p>
            <a:r>
              <a:rPr lang="en-US"/>
              <a:t> </a:t>
            </a:r>
          </a:p>
          <a:p>
            <a:r>
              <a:rPr lang="en-US"/>
              <a:t>My role heavily involves experimenting with and developing training to support faculty with integrating new media and emerging technologies, such as AR/VR and AI effectively to enhance teaching and learning experiences.</a:t>
            </a:r>
          </a:p>
          <a:p>
            <a:r>
              <a:rPr lang="en-US"/>
              <a:t/>
            </a:r>
          </a:p>
          <a:p>
            <a:r>
              <a:rPr lang="en-US"/>
              <a:t>When it comes to AI, more particularly Generative AI, with the debut of ChatGPT that captured significant attention in higher education, for a little more than a year now, I have attended various workshops, conferences, discussions, focus groups in and out of the college to get myself updated with the development of AI and to better understand the shared concerns and challenges faced by faculty regarding using AI in the classroom so I can support them.</a:t>
            </a:r>
          </a:p>
          <a:p>
            <a:r>
              <a:rPr lang="en-US"/>
              <a:t/>
            </a:r>
          </a:p>
          <a:p>
            <a:r>
              <a:rPr lang="en-US"/>
              <a:t>From those conversation, I have realized, besides common concerns of academic integrity, data privacy, social/ethical impact, faculty also shared a profound sense of being overwhelmed and fatigued by the rapid pace of AI development. Many feel they need substantial guidance and support, not only to make sense of this unprecedented technology but also to integrate it effectively into their teaching practices. </a:t>
            </a:r>
          </a:p>
          <a:p>
            <a:r>
              <a:rPr lang="en-US"/>
              <a:t/>
            </a:r>
          </a:p>
          <a:p>
            <a:r>
              <a:rPr lang="en-US"/>
              <a:t>In response, educational institutions and organizations have been reactively creating and sharing resources, but often these can be quite confusing and overwhelming for those just starting. </a:t>
            </a:r>
          </a:p>
          <a:p>
            <a:r>
              <a:rPr lang="en-US"/>
              <a:t/>
            </a:r>
          </a:p>
          <a:p>
            <a:r>
              <a:rPr lang="en-US"/>
              <a:t>Based on my own learning, explorations and experiences working with faculty at the college, I’ve consolidated my understandings and insights into this two-session workshop. My intention is to provide you with a simple guide with theoretical frameworks, practical strategies, pedagogical ideas, and tools to help you begin incorporating AI into your teaching.</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3.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OK that's enough about myself. Before we dive in, I’d like to take a moment to get to know you.</a:t>
            </a:r>
          </a:p>
          <a:p>
            <a:r>
              <a:rPr lang="en-US"/>
              <a:t/>
            </a:r>
          </a:p>
          <a:p>
            <a:r>
              <a:rPr lang="en-US"/>
              <a:t>First, let’s introduce ourselves. Please share your name, institution, and role. Additionally, I’m curious to know if you’ve been using generative AI tools like ChatGPT in your work. If yes, how have you used them? If no, what are your reasons?</a:t>
            </a:r>
          </a:p>
          <a:p>
            <a:r>
              <a:rPr lang="en-US"/>
              <a:t/>
            </a:r>
          </a:p>
          <a:p>
            <a:r>
              <a:rPr lang="en-US"/>
              <a:t>To facilitate this, I’ve set up a Padlet where you can respond to these prompts. [Open Padlet and explain two sections]. </a:t>
            </a:r>
          </a:p>
          <a:p>
            <a:r>
              <a:rPr lang="en-US"/>
              <a:t/>
            </a:r>
          </a:p>
          <a:p>
            <a:r>
              <a:rPr lang="en-US"/>
              <a:t>Now I will put the link in Zoom chat for you to access. Let's take 2 minutes to fill out the Padlet. I’m excited to hear from all of you.</a:t>
            </a:r>
          </a:p>
          <a:p>
            <a:r>
              <a:rPr lang="en-US"/>
              <a:t/>
            </a:r>
          </a:p>
          <a:p>
            <a:r>
              <a:rPr lang="en-US"/>
              <a:t>https://padlet.com/vdw2102/practical-guide-to-leverage-ai-literacy-get-to-know-you-6sqltl2e78wvkc0b</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4.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First let's talk about AI Literacy.  Over the years, digital literacy has become essential, equipping individuals with the skills to navigate, evaluate, and create information using digital technologies. Similarly, with the rise of social media, media literacy has been crucial to enable us to critically analyze media, understand its influence on social and political contexts, and be able to produce our own media responsibly.</a:t>
            </a:r>
          </a:p>
          <a:p>
            <a:r>
              <a:rPr lang="en-US"/>
              <a:t/>
            </a:r>
          </a:p>
          <a:p>
            <a:r>
              <a:rPr lang="en-US"/>
              <a:t>AI literacy builds on these foundations by extending our critical thinking and ethical considerations to the realm of artificial intelligence. </a:t>
            </a:r>
          </a:p>
          <a:p>
            <a:r>
              <a:rPr lang="en-US"/>
              <a:t/>
            </a:r>
          </a:p>
          <a:p>
            <a:r>
              <a:rPr lang="en-US"/>
              <a:t>Just like how digital literacy taught us to use technology effectively and media literacy helped us discern and create media content, AI literacy equips us with the skills to critically evaluate AI technologies, communicate and collaborate with AI, and harness AI as a tool in various aspects of life.</a:t>
            </a:r>
          </a:p>
          <a:p>
            <a:r>
              <a:rPr lang="en-US"/>
              <a:t/>
            </a:r>
          </a:p>
          <a:p>
            <a:r>
              <a:rPr lang="en-US"/>
              <a:t>Generative AI literacy, in particular, focuses on understanding when and how generative AI, like ChatGPT, is used across different domains, assessing the reliability of AI-generated outputs, identifying the ethical implications of AI applications, and appropriately creating and communicating with AI systems.</a:t>
            </a:r>
          </a:p>
          <a:p>
            <a:r>
              <a:rPr lang="en-US"/>
              <a:t/>
            </a:r>
          </a:p>
          <a:p>
            <a:r>
              <a:rPr lang="en-US"/>
              <a:t>One thing to note that, you may find other definitions out there. The reason why I chose these two is because they are closely relevant in our educational context </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5.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AI has become an unavoidable part of our lives, often without us even realizing it. It powers our social media feeds, recommends products, songs, and movies, and even being used by financial institutions to evaluate our financial conditions to make decision on our home loan. </a:t>
            </a:r>
          </a:p>
          <a:p>
            <a:r>
              <a:rPr lang="en-US"/>
              <a:t/>
            </a:r>
          </a:p>
          <a:p>
            <a:r>
              <a:rPr lang="en-US"/>
              <a:t>As generative AI becomes more prevalent, this trend will only continue. Companies are heavily investing in AI technologies to enhance productivity and efficiency, and cut costs, and they will expect their future employees to be AI-ready from day one.</a:t>
            </a:r>
          </a:p>
          <a:p>
            <a:r>
              <a:rPr lang="en-US"/>
              <a:t/>
            </a:r>
          </a:p>
          <a:p>
            <a:r>
              <a:rPr lang="en-US"/>
              <a:t>At national and international levels, many governments and international organizations, such as the World Bank and the World Economic Forum, have warned that AI will render many skills and jobs obsolete in the next 5 - 10 years. They emphasize the urgent need for upskilling the workforce to keep pace with AI advancements.</a:t>
            </a:r>
          </a:p>
          <a:p>
            <a:r>
              <a:rPr lang="en-US"/>
              <a:t/>
            </a:r>
          </a:p>
          <a:p>
            <a:r>
              <a:rPr lang="en-US"/>
              <a:t>Given these developments, teaching AI literacy has become critical. Preparing our students with AI literacy skills is essential for their future careers and life. </a:t>
            </a:r>
          </a:p>
          <a:p>
            <a:r>
              <a:rPr lang="en-US"/>
              <a:t/>
            </a:r>
          </a:p>
          <a:p>
            <a:r>
              <a:rPr lang="en-US"/>
              <a:t>In fact, Studies have shown that early exposure to AI concepts can significantly impact students' future career choices and readiness. </a:t>
            </a:r>
          </a:p>
          <a:p>
            <a:r>
              <a:rPr lang="en-US"/>
              <a:t/>
            </a:r>
          </a:p>
          <a:p>
            <a:r>
              <a:rPr lang="en-US"/>
              <a:t>Moreover, teaching AI literacy is necessary for students to understand the drawbacks and use AI properly and ethically, avoiding negative consequences.</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6.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Thank you all for sharing your introductions and experiences with using AI. It's fascinating to see the diverse range of backgrounds and perspectives in this room. I have no doubt that your insights and experience will enrich our discussions today.</a:t>
            </a:r>
          </a:p>
          <a:p>
            <a:r>
              <a:rPr lang="en-US"/>
              <a:t/>
            </a:r>
          </a:p>
          <a:p>
            <a:r>
              <a:rPr lang="en-US"/>
              <a:t>Now, let’s go over the outline for our workshop sessions. As I mentioned early, we have two sessions planned covering from theories to practices of integrating AI into teaching</a:t>
            </a:r>
          </a:p>
          <a:p>
            <a:r>
              <a:rPr lang="en-US"/>
              <a:t/>
            </a:r>
          </a:p>
          <a:p>
            <a:r>
              <a:rPr lang="en-US"/>
              <a:t>Our first session today will cover two main parts</a:t>
            </a:r>
          </a:p>
          <a:p>
            <a:r>
              <a:rPr lang="en-US"/>
              <a:t/>
            </a:r>
          </a:p>
          <a:p>
            <a:r>
              <a:rPr lang="en-US"/>
              <a:t>1. Setting the Stage: </a:t>
            </a:r>
          </a:p>
          <a:p>
            <a:r>
              <a:rPr lang="en-US"/>
              <a:t>We will begin by defining AI literacy and discussing its significance in teaching.</a:t>
            </a:r>
          </a:p>
          <a:p>
            <a:r>
              <a:rPr lang="en-US"/>
              <a:t/>
            </a:r>
          </a:p>
          <a:p>
            <a:r>
              <a:rPr lang="en-US"/>
              <a:t>Simple Roadmap for Educators: This segment will provide you with a simple framework to conceptual your journey of learning and applying AI. </a:t>
            </a:r>
          </a:p>
          <a:p>
            <a:r>
              <a:rPr lang="en-US"/>
              <a:t/>
            </a:r>
          </a:p>
          <a:p>
            <a:r>
              <a:rPr lang="en-US"/>
              <a:t>After that we will delve deeper into 2 main parts of the roadmap by discussing some crucial steps that need to be done to ensure an effective and successful AI integration.</a:t>
            </a:r>
          </a:p>
          <a:p>
            <a:r>
              <a:rPr lang="en-US"/>
              <a:t/>
            </a:r>
          </a:p>
          <a:p>
            <a:r>
              <a:rPr lang="en-US"/>
              <a:t>In the second half of the session Applying, we will explore some helpful theoretical frameworks such as AI Literacy Frameworks, TPACK and SAMR to help us with the integration process and generate new ideas.</a:t>
            </a:r>
          </a:p>
          <a:p>
            <a:r>
              <a:rPr lang="en-US"/>
              <a:t/>
            </a:r>
          </a:p>
          <a:p>
            <a:r>
              <a:rPr lang="en-US"/>
              <a:t>In the second Session which will be on June 21, two weeks from now:</a:t>
            </a:r>
          </a:p>
          <a:p>
            <a:r>
              <a:rPr lang="en-US"/>
              <a:t/>
            </a:r>
          </a:p>
          <a:p>
            <a:r>
              <a:rPr lang="en-US"/>
              <a:t>We will shift our focus from theory to practice by exploring some practical ideas of teaching with AI. With tools demonstrations and various hands-on activities throughout the workshop, I hope that you will walk away with inspirations and ideas that you apply right away to foster creativity and engagement in your classrooms.</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7.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Thank you all for sharing your reflections and thoughts about AI in the previous activity. I scanned through the chat and noticed a wide range of excitement and possibilities, mixed with some concerns. </a:t>
            </a:r>
          </a:p>
          <a:p>
            <a:r>
              <a:rPr lang="en-US"/>
              <a:t/>
            </a:r>
          </a:p>
          <a:p>
            <a:r>
              <a:rPr lang="en-US"/>
              <a:t>From my experience in previous workshops and events, two major concerns about AI usage in learning often emerge:</a:t>
            </a:r>
          </a:p>
          <a:p>
            <a:r>
              <a:rPr lang="en-US"/>
              <a:t/>
            </a:r>
          </a:p>
          <a:p>
            <a:r>
              <a:rPr lang="en-US"/>
              <a:t>Academic Dishonesty: Many educators worry about how AI might enable and encourage cheating. Questions like "How do I know if students are cheating?" and "Should I use AI detectors?" are common. Ensuring students use AI tools responsibly without undermining their own cognitive development remains a critical challenge. We will talk about AI detectors in the following slide.</a:t>
            </a:r>
          </a:p>
          <a:p>
            <a:r>
              <a:rPr lang="en-US"/>
              <a:t/>
            </a:r>
          </a:p>
          <a:p>
            <a:r>
              <a:rPr lang="en-US"/>
              <a:t>The second concern is Over-Reliance on AI. Many educators concerned that After using AI for a while, students might become too dependent on it, outsourcing their critical thinking and problem-solving skills to machines and bypassing useful cognition. This reliance could impede their intellectual growth and cognitive abilities, which are essential for their academic and professional futures. And the question here is How do I ensure students are not over-reliant on AI and are still able to develop cognitive skills my course aims to develop?</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8.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Now that we've defined AI literacy, let's take a moment for some self-reflection. </a:t>
            </a:r>
          </a:p>
          <a:p>
            <a:r>
              <a:rPr lang="en-US"/>
              <a:t/>
            </a:r>
          </a:p>
          <a:p>
            <a:r>
              <a:rPr lang="en-US"/>
              <a:t>I would like to invite you to reflect on your own understanding and readiness to integrate AI.</a:t>
            </a:r>
          </a:p>
          <a:p>
            <a:r>
              <a:rPr lang="en-US"/>
              <a:t/>
            </a:r>
          </a:p>
          <a:p>
            <a:r>
              <a:rPr lang="en-US"/>
              <a:t>Based on the Generative AI Literacy definition that we just learned, you can consider the following questions:</a:t>
            </a:r>
          </a:p>
          <a:p>
            <a:r>
              <a:rPr lang="en-US"/>
              <a:t>Can you identify when and how generative AI can be used in teaching, such as for brainstorming or lesson planning, and in research, like conducting literature reviews?</a:t>
            </a:r>
          </a:p>
          <a:p>
            <a:r>
              <a:rPr lang="en-US"/>
              <a:t/>
            </a:r>
          </a:p>
          <a:p>
            <a:r>
              <a:rPr lang="en-US"/>
              <a:t>Are you able to assess the reliability and validity of AI-generated outputs?</a:t>
            </a:r>
          </a:p>
          <a:p>
            <a:r>
              <a:rPr lang="en-US"/>
              <a:t/>
            </a:r>
          </a:p>
          <a:p>
            <a:r>
              <a:rPr lang="en-US"/>
              <a:t>Do you understand the ethical and social implications of using AI in your course?</a:t>
            </a:r>
          </a:p>
          <a:p>
            <a:r>
              <a:rPr lang="en-US"/>
              <a:t/>
            </a:r>
          </a:p>
          <a:p>
            <a:r>
              <a:rPr lang="en-US"/>
              <a:t>Can you effectively create and communicate with generative AI systems in ways that enhance your teaching and align with your course objectives?</a:t>
            </a:r>
          </a:p>
          <a:p>
            <a:r>
              <a:rPr lang="en-US"/>
              <a:t/>
            </a:r>
          </a:p>
          <a:p>
            <a:r>
              <a:rPr lang="en-US"/>
              <a:t>Take a few minutes to evaluate yourself on these skills. Think about areas where you feel confident and areas where you might need further development. Please share any insights or questions you have in the chat box.</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9.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Let's discuss a simple roadmap for educators to self-learn and teach AI literacy. This roadmap consists of four key steps:</a:t>
            </a:r>
          </a:p>
          <a:p>
            <a:r>
              <a:rPr lang="en-US"/>
              <a:t/>
            </a:r>
          </a:p>
          <a:p>
            <a:r>
              <a:rPr lang="en-US"/>
              <a:t>Educate Yourself: Start by building your own knowledge base. Attend workshops, join professional learning networks, and subscribe to newsletters from relevant organizations. This continuous learning will help you stay updated on AI advancements and best practices.</a:t>
            </a:r>
          </a:p>
          <a:p>
            <a:r>
              <a:rPr lang="en-US"/>
              <a:t/>
            </a:r>
          </a:p>
          <a:p>
            <a:r>
              <a:rPr lang="en-US"/>
              <a:t>Experiment: (change to next slide) </a:t>
            </a:r>
          </a:p>
          <a:p>
            <a:r>
              <a:rPr lang="en-US"/>
              <a:t/>
            </a:r>
          </a:p>
          <a:p>
            <a:r>
              <a:rPr lang="en-US"/>
              <a:t>Engage Your Students: Foster an open dialogue with your students about AI, its capabilities, limitations, and ethical use. Set clear expectations and guide them on how to use AI tools responsibly. </a:t>
            </a:r>
          </a:p>
          <a:p>
            <a:r>
              <a:rPr lang="en-US"/>
              <a:t/>
            </a:r>
          </a:p>
          <a:p>
            <a:r>
              <a:rPr lang="en-US"/>
              <a:t>Evaluate and Evolve: Reflect on your experiences and be prepared to make adjustments. Ask yourself what worked well, what didn’t, and how your students responded to the new tools and methods. Use this feedback to continuously refine your teaching approach. Remember, AI will keep changing, so it is important for us to keep learning as well. </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 Id="rId3" Target="../media/image1.png" Type="http://schemas.openxmlformats.org/officeDocument/2006/relationships/image"/><Relationship Id="rId4" Target="../media/image2.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2.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jpe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jpe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jpe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xml" Type="http://schemas.openxmlformats.org/officeDocument/2006/relationships/notesSlide"/><Relationship Id="rId3" Target="../media/image3.jpeg" Type="http://schemas.openxmlformats.org/officeDocument/2006/relationships/image"/><Relationship Id="rId4" Target="../media/image4.png" Type="http://schemas.openxmlformats.org/officeDocument/2006/relationships/image"/><Relationship Id="rId5" Target="../media/image5.svg" Type="http://schemas.openxmlformats.org/officeDocument/2006/relationships/image"/><Relationship Id="rId6" Target="../media/image6.png" Type="http://schemas.openxmlformats.org/officeDocument/2006/relationships/image"/><Relationship Id="rId7" Target="../media/image7.svg" Type="http://schemas.openxmlformats.org/officeDocument/2006/relationships/image"/><Relationship Id="rId8" Target="../media/image8.png" Type="http://schemas.openxmlformats.org/officeDocument/2006/relationships/image"/><Relationship Id="rId9" Target="../media/image9.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3.xml" Type="http://schemas.openxmlformats.org/officeDocument/2006/relationships/notesSlide"/><Relationship Id="rId3" Target="../media/image3.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4.xml" Type="http://schemas.openxmlformats.org/officeDocument/2006/relationships/notesSlide"/><Relationship Id="rId3" Target="../media/image3.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5.xml" Type="http://schemas.openxmlformats.org/officeDocument/2006/relationships/notesSlide"/><Relationship Id="rId3" Target="../media/image3.jpe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6.xml" Type="http://schemas.openxmlformats.org/officeDocument/2006/relationships/notesSlide"/><Relationship Id="rId3" Target="../media/image3.jpe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001F63"/>
        </a:solidFill>
      </p:bgPr>
    </p:bg>
    <p:spTree>
      <p:nvGrpSpPr>
        <p:cNvPr id="1" name=""/>
        <p:cNvGrpSpPr/>
        <p:nvPr/>
      </p:nvGrpSpPr>
      <p:grpSpPr>
        <a:xfrm>
          <a:off x="0" y="0"/>
          <a:ext cx="0" cy="0"/>
          <a:chOff x="0" y="0"/>
          <a:chExt cx="0" cy="0"/>
        </a:xfrm>
      </p:grpSpPr>
      <p:sp>
        <p:nvSpPr>
          <p:cNvPr name="TextBox 2" id="2"/>
          <p:cNvSpPr txBox="true"/>
          <p:nvPr/>
        </p:nvSpPr>
        <p:spPr>
          <a:xfrm rot="0">
            <a:off x="3547887" y="2909186"/>
            <a:ext cx="11192227" cy="2879090"/>
          </a:xfrm>
          <a:prstGeom prst="rect">
            <a:avLst/>
          </a:prstGeom>
        </p:spPr>
        <p:txBody>
          <a:bodyPr anchor="t" rtlCol="false" tIns="0" lIns="0" bIns="0" rIns="0">
            <a:spAutoFit/>
          </a:bodyPr>
          <a:lstStyle/>
          <a:p>
            <a:pPr algn="ctr">
              <a:lnSpc>
                <a:spcPts val="10750"/>
              </a:lnSpc>
            </a:pPr>
            <a:r>
              <a:rPr lang="en-US" sz="8600">
                <a:solidFill>
                  <a:srgbClr val="FFB92A"/>
                </a:solidFill>
                <a:latin typeface="Canela Trial"/>
                <a:ea typeface="Canela Trial"/>
                <a:cs typeface="Canela Trial"/>
                <a:sym typeface="Canela Trial"/>
              </a:rPr>
              <a:t>TED Talk Style Course Video Presentation </a:t>
            </a:r>
          </a:p>
        </p:txBody>
      </p:sp>
      <p:sp>
        <p:nvSpPr>
          <p:cNvPr name="AutoShape 3" id="3"/>
          <p:cNvSpPr/>
          <p:nvPr/>
        </p:nvSpPr>
        <p:spPr>
          <a:xfrm>
            <a:off x="8229600" y="7065459"/>
            <a:ext cx="1828800" cy="0"/>
          </a:xfrm>
          <a:prstGeom prst="line">
            <a:avLst/>
          </a:prstGeom>
          <a:ln cap="flat" w="28575">
            <a:solidFill>
              <a:srgbClr val="FFB92A"/>
            </a:solidFill>
            <a:prstDash val="solid"/>
            <a:headEnd type="none" len="sm" w="sm"/>
            <a:tailEnd type="none" len="sm" w="sm"/>
          </a:ln>
        </p:spPr>
      </p:sp>
      <p:sp>
        <p:nvSpPr>
          <p:cNvPr name="Freeform 4" id="4"/>
          <p:cNvSpPr/>
          <p:nvPr/>
        </p:nvSpPr>
        <p:spPr>
          <a:xfrm flipH="false" flipV="false" rot="0">
            <a:off x="523827" y="538564"/>
            <a:ext cx="3162169" cy="490136"/>
          </a:xfrm>
          <a:custGeom>
            <a:avLst/>
            <a:gdLst/>
            <a:ahLst/>
            <a:cxnLst/>
            <a:rect r="r" b="b" t="t" l="l"/>
            <a:pathLst>
              <a:path h="490136" w="3162169">
                <a:moveTo>
                  <a:pt x="0" y="0"/>
                </a:moveTo>
                <a:lnTo>
                  <a:pt x="3162169" y="0"/>
                </a:lnTo>
                <a:lnTo>
                  <a:pt x="3162169" y="490136"/>
                </a:lnTo>
                <a:lnTo>
                  <a:pt x="0" y="49013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TextBox 5" id="5"/>
          <p:cNvSpPr txBox="true"/>
          <p:nvPr/>
        </p:nvSpPr>
        <p:spPr>
          <a:xfrm rot="0">
            <a:off x="6625591" y="7575342"/>
            <a:ext cx="5036818" cy="412750"/>
          </a:xfrm>
          <a:prstGeom prst="rect">
            <a:avLst/>
          </a:prstGeom>
        </p:spPr>
        <p:txBody>
          <a:bodyPr anchor="t" rtlCol="false" tIns="0" lIns="0" bIns="0" rIns="0">
            <a:spAutoFit/>
          </a:bodyPr>
          <a:lstStyle/>
          <a:p>
            <a:pPr algn="ctr">
              <a:lnSpc>
                <a:spcPts val="3499"/>
              </a:lnSpc>
            </a:pPr>
            <a:r>
              <a:rPr lang="en-US" sz="2499">
                <a:solidFill>
                  <a:srgbClr val="FFFFFF"/>
                </a:solidFill>
                <a:latin typeface="Libre Franklin"/>
                <a:ea typeface="Libre Franklin"/>
                <a:cs typeface="Libre Franklin"/>
                <a:sym typeface="Libre Franklin"/>
              </a:rPr>
              <a:t>Presented by First Last </a:t>
            </a:r>
          </a:p>
        </p:txBody>
      </p:sp>
      <p:sp>
        <p:nvSpPr>
          <p:cNvPr name="TextBox 6" id="6"/>
          <p:cNvSpPr txBox="true"/>
          <p:nvPr/>
        </p:nvSpPr>
        <p:spPr>
          <a:xfrm rot="0">
            <a:off x="6969435" y="5877904"/>
            <a:ext cx="4349130" cy="639573"/>
          </a:xfrm>
          <a:prstGeom prst="rect">
            <a:avLst/>
          </a:prstGeom>
        </p:spPr>
        <p:txBody>
          <a:bodyPr anchor="t" rtlCol="false" tIns="0" lIns="0" bIns="0" rIns="0">
            <a:spAutoFit/>
          </a:bodyPr>
          <a:lstStyle/>
          <a:p>
            <a:pPr algn="ctr">
              <a:lnSpc>
                <a:spcPts val="5253"/>
              </a:lnSpc>
              <a:spcBef>
                <a:spcPct val="0"/>
              </a:spcBef>
            </a:pPr>
            <a:r>
              <a:rPr lang="en-US" sz="3699">
                <a:solidFill>
                  <a:srgbClr val="FFFFFF"/>
                </a:solidFill>
                <a:latin typeface="Libre Franklin"/>
                <a:ea typeface="Libre Franklin"/>
                <a:cs typeface="Libre Franklin"/>
                <a:sym typeface="Libre Franklin"/>
              </a:rPr>
              <a:t>Subtitle/description</a:t>
            </a:r>
          </a:p>
        </p:txBody>
      </p:sp>
    </p:spTree>
  </p:cSld>
  <p:clrMapOvr>
    <a:masterClrMapping/>
  </p:clrMapOvr>
</p:sld>
</file>

<file path=ppt/slides/slide1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0" y="0"/>
            <a:ext cx="7750960" cy="10287000"/>
            <a:chOff x="0" y="0"/>
            <a:chExt cx="2041405" cy="2709333"/>
          </a:xfrm>
        </p:grpSpPr>
        <p:sp>
          <p:nvSpPr>
            <p:cNvPr name="Freeform 3" id="3"/>
            <p:cNvSpPr/>
            <p:nvPr/>
          </p:nvSpPr>
          <p:spPr>
            <a:xfrm flipH="false" flipV="false" rot="0">
              <a:off x="0" y="0"/>
              <a:ext cx="2041405" cy="2709333"/>
            </a:xfrm>
            <a:custGeom>
              <a:avLst/>
              <a:gdLst/>
              <a:ahLst/>
              <a:cxnLst/>
              <a:rect r="r" b="b" t="t" l="l"/>
              <a:pathLst>
                <a:path h="2709333" w="2041405">
                  <a:moveTo>
                    <a:pt x="0" y="0"/>
                  </a:moveTo>
                  <a:lnTo>
                    <a:pt x="2041405" y="0"/>
                  </a:lnTo>
                  <a:lnTo>
                    <a:pt x="2041405" y="2709333"/>
                  </a:lnTo>
                  <a:lnTo>
                    <a:pt x="0" y="2709333"/>
                  </a:lnTo>
                  <a:close/>
                </a:path>
              </a:pathLst>
            </a:custGeom>
            <a:solidFill>
              <a:srgbClr val="001F63"/>
            </a:solidFill>
          </p:spPr>
        </p:sp>
        <p:sp>
          <p:nvSpPr>
            <p:cNvPr name="TextBox 4" id="4"/>
            <p:cNvSpPr txBox="true"/>
            <p:nvPr/>
          </p:nvSpPr>
          <p:spPr>
            <a:xfrm>
              <a:off x="0" y="-38100"/>
              <a:ext cx="2041405" cy="2747433"/>
            </a:xfrm>
            <a:prstGeom prst="rect">
              <a:avLst/>
            </a:prstGeom>
          </p:spPr>
          <p:txBody>
            <a:bodyPr anchor="ctr" rtlCol="false" tIns="50800" lIns="50800" bIns="50800" rIns="50800"/>
            <a:lstStyle/>
            <a:p>
              <a:pPr algn="ctr">
                <a:lnSpc>
                  <a:spcPts val="2659"/>
                </a:lnSpc>
              </a:pPr>
            </a:p>
          </p:txBody>
        </p:sp>
      </p:grpSp>
      <p:sp>
        <p:nvSpPr>
          <p:cNvPr name="AutoShape 5" id="5"/>
          <p:cNvSpPr/>
          <p:nvPr/>
        </p:nvSpPr>
        <p:spPr>
          <a:xfrm>
            <a:off x="7736673" y="-5931202"/>
            <a:ext cx="0" cy="18288000"/>
          </a:xfrm>
          <a:prstGeom prst="line">
            <a:avLst/>
          </a:prstGeom>
          <a:ln cap="flat" w="28575">
            <a:solidFill>
              <a:srgbClr val="FFB92A"/>
            </a:solidFill>
            <a:prstDash val="solid"/>
            <a:headEnd type="none" len="sm" w="sm"/>
            <a:tailEnd type="none" len="sm" w="sm"/>
          </a:ln>
        </p:spPr>
      </p:sp>
      <p:sp>
        <p:nvSpPr>
          <p:cNvPr name="TextBox 6" id="6"/>
          <p:cNvSpPr txBox="true"/>
          <p:nvPr/>
        </p:nvSpPr>
        <p:spPr>
          <a:xfrm rot="0">
            <a:off x="1028700" y="2391895"/>
            <a:ext cx="5592823" cy="1311276"/>
          </a:xfrm>
          <a:prstGeom prst="rect">
            <a:avLst/>
          </a:prstGeom>
        </p:spPr>
        <p:txBody>
          <a:bodyPr anchor="t" rtlCol="false" tIns="0" lIns="0" bIns="0" rIns="0">
            <a:spAutoFit/>
          </a:bodyPr>
          <a:lstStyle/>
          <a:p>
            <a:pPr algn="l">
              <a:lnSpc>
                <a:spcPts val="8800"/>
              </a:lnSpc>
            </a:pPr>
            <a:r>
              <a:rPr lang="en-US" sz="8000">
                <a:solidFill>
                  <a:srgbClr val="FFB92A"/>
                </a:solidFill>
                <a:latin typeface="Canela Trial"/>
                <a:ea typeface="Canela Trial"/>
                <a:cs typeface="Canela Trial"/>
                <a:sym typeface="Canela Trial"/>
              </a:rPr>
              <a:t>Slide Type 8</a:t>
            </a:r>
          </a:p>
        </p:txBody>
      </p:sp>
      <p:sp>
        <p:nvSpPr>
          <p:cNvPr name="TextBox 7" id="7"/>
          <p:cNvSpPr txBox="true"/>
          <p:nvPr/>
        </p:nvSpPr>
        <p:spPr>
          <a:xfrm rot="0">
            <a:off x="1028700" y="3763970"/>
            <a:ext cx="5592823" cy="428625"/>
          </a:xfrm>
          <a:prstGeom prst="rect">
            <a:avLst/>
          </a:prstGeom>
        </p:spPr>
        <p:txBody>
          <a:bodyPr anchor="t" rtlCol="false" tIns="0" lIns="0" bIns="0" rIns="0">
            <a:spAutoFit/>
          </a:bodyPr>
          <a:lstStyle/>
          <a:p>
            <a:pPr algn="l">
              <a:lnSpc>
                <a:spcPts val="3480"/>
              </a:lnSpc>
            </a:pPr>
            <a:r>
              <a:rPr lang="en-US" sz="2900">
                <a:solidFill>
                  <a:srgbClr val="F8F4EB"/>
                </a:solidFill>
                <a:latin typeface="Libre Franklin"/>
                <a:ea typeface="Libre Franklin"/>
                <a:cs typeface="Libre Franklin"/>
                <a:sym typeface="Libre Franklin"/>
              </a:rPr>
              <a:t>Subtitle</a:t>
            </a:r>
          </a:p>
        </p:txBody>
      </p:sp>
      <p:grpSp>
        <p:nvGrpSpPr>
          <p:cNvPr name="Group 8" id="8"/>
          <p:cNvGrpSpPr/>
          <p:nvPr/>
        </p:nvGrpSpPr>
        <p:grpSpPr>
          <a:xfrm rot="0">
            <a:off x="8855860" y="2227457"/>
            <a:ext cx="4004318" cy="3051971"/>
            <a:chOff x="0" y="0"/>
            <a:chExt cx="1167382" cy="889744"/>
          </a:xfrm>
        </p:grpSpPr>
        <p:sp>
          <p:nvSpPr>
            <p:cNvPr name="Freeform 9" id="9"/>
            <p:cNvSpPr/>
            <p:nvPr/>
          </p:nvSpPr>
          <p:spPr>
            <a:xfrm flipH="false" flipV="false" rot="0">
              <a:off x="0" y="0"/>
              <a:ext cx="1167382" cy="889744"/>
            </a:xfrm>
            <a:custGeom>
              <a:avLst/>
              <a:gdLst/>
              <a:ahLst/>
              <a:cxnLst/>
              <a:rect r="r" b="b" t="t" l="l"/>
              <a:pathLst>
                <a:path h="889744" w="1167382">
                  <a:moveTo>
                    <a:pt x="0" y="0"/>
                  </a:moveTo>
                  <a:lnTo>
                    <a:pt x="1167382" y="0"/>
                  </a:lnTo>
                  <a:lnTo>
                    <a:pt x="1167382" y="889744"/>
                  </a:lnTo>
                  <a:lnTo>
                    <a:pt x="0" y="889744"/>
                  </a:lnTo>
                  <a:close/>
                </a:path>
              </a:pathLst>
            </a:custGeom>
            <a:solidFill>
              <a:srgbClr val="FFF2CE"/>
            </a:solidFill>
          </p:spPr>
        </p:sp>
        <p:sp>
          <p:nvSpPr>
            <p:cNvPr name="TextBox 10" id="10"/>
            <p:cNvSpPr txBox="true"/>
            <p:nvPr/>
          </p:nvSpPr>
          <p:spPr>
            <a:xfrm>
              <a:off x="0" y="-57150"/>
              <a:ext cx="1167382" cy="946894"/>
            </a:xfrm>
            <a:prstGeom prst="rect">
              <a:avLst/>
            </a:prstGeom>
          </p:spPr>
          <p:txBody>
            <a:bodyPr anchor="ctr" rtlCol="false" tIns="50800" lIns="50800" bIns="50800" rIns="50800"/>
            <a:lstStyle/>
            <a:p>
              <a:pPr algn="ctr">
                <a:lnSpc>
                  <a:spcPts val="3692"/>
                </a:lnSpc>
              </a:pPr>
            </a:p>
          </p:txBody>
        </p:sp>
      </p:grpSp>
      <p:grpSp>
        <p:nvGrpSpPr>
          <p:cNvPr name="Group 11" id="11"/>
          <p:cNvGrpSpPr/>
          <p:nvPr/>
        </p:nvGrpSpPr>
        <p:grpSpPr>
          <a:xfrm rot="0">
            <a:off x="8855860" y="5683380"/>
            <a:ext cx="4004318" cy="3051971"/>
            <a:chOff x="0" y="0"/>
            <a:chExt cx="1167382" cy="889744"/>
          </a:xfrm>
        </p:grpSpPr>
        <p:sp>
          <p:nvSpPr>
            <p:cNvPr name="Freeform 12" id="12"/>
            <p:cNvSpPr/>
            <p:nvPr/>
          </p:nvSpPr>
          <p:spPr>
            <a:xfrm flipH="false" flipV="false" rot="0">
              <a:off x="0" y="0"/>
              <a:ext cx="1167382" cy="889744"/>
            </a:xfrm>
            <a:custGeom>
              <a:avLst/>
              <a:gdLst/>
              <a:ahLst/>
              <a:cxnLst/>
              <a:rect r="r" b="b" t="t" l="l"/>
              <a:pathLst>
                <a:path h="889744" w="1167382">
                  <a:moveTo>
                    <a:pt x="0" y="0"/>
                  </a:moveTo>
                  <a:lnTo>
                    <a:pt x="1167382" y="0"/>
                  </a:lnTo>
                  <a:lnTo>
                    <a:pt x="1167382" y="889744"/>
                  </a:lnTo>
                  <a:lnTo>
                    <a:pt x="0" y="889744"/>
                  </a:lnTo>
                  <a:close/>
                </a:path>
              </a:pathLst>
            </a:custGeom>
            <a:solidFill>
              <a:srgbClr val="FFF2CE"/>
            </a:solidFill>
          </p:spPr>
        </p:sp>
        <p:sp>
          <p:nvSpPr>
            <p:cNvPr name="TextBox 13" id="13"/>
            <p:cNvSpPr txBox="true"/>
            <p:nvPr/>
          </p:nvSpPr>
          <p:spPr>
            <a:xfrm>
              <a:off x="0" y="-57150"/>
              <a:ext cx="1167382" cy="946894"/>
            </a:xfrm>
            <a:prstGeom prst="rect">
              <a:avLst/>
            </a:prstGeom>
          </p:spPr>
          <p:txBody>
            <a:bodyPr anchor="ctr" rtlCol="false" tIns="50800" lIns="50800" bIns="50800" rIns="50800"/>
            <a:lstStyle/>
            <a:p>
              <a:pPr algn="ctr">
                <a:lnSpc>
                  <a:spcPts val="3692"/>
                </a:lnSpc>
              </a:pPr>
            </a:p>
          </p:txBody>
        </p:sp>
      </p:grpSp>
      <p:grpSp>
        <p:nvGrpSpPr>
          <p:cNvPr name="Group 14" id="14"/>
          <p:cNvGrpSpPr/>
          <p:nvPr/>
        </p:nvGrpSpPr>
        <p:grpSpPr>
          <a:xfrm rot="0">
            <a:off x="13254982" y="2227457"/>
            <a:ext cx="4004318" cy="3051971"/>
            <a:chOff x="0" y="0"/>
            <a:chExt cx="1167382" cy="889744"/>
          </a:xfrm>
        </p:grpSpPr>
        <p:sp>
          <p:nvSpPr>
            <p:cNvPr name="Freeform 15" id="15"/>
            <p:cNvSpPr/>
            <p:nvPr/>
          </p:nvSpPr>
          <p:spPr>
            <a:xfrm flipH="false" flipV="false" rot="0">
              <a:off x="0" y="0"/>
              <a:ext cx="1167382" cy="889744"/>
            </a:xfrm>
            <a:custGeom>
              <a:avLst/>
              <a:gdLst/>
              <a:ahLst/>
              <a:cxnLst/>
              <a:rect r="r" b="b" t="t" l="l"/>
              <a:pathLst>
                <a:path h="889744" w="1167382">
                  <a:moveTo>
                    <a:pt x="0" y="0"/>
                  </a:moveTo>
                  <a:lnTo>
                    <a:pt x="1167382" y="0"/>
                  </a:lnTo>
                  <a:lnTo>
                    <a:pt x="1167382" y="889744"/>
                  </a:lnTo>
                  <a:lnTo>
                    <a:pt x="0" y="889744"/>
                  </a:lnTo>
                  <a:close/>
                </a:path>
              </a:pathLst>
            </a:custGeom>
            <a:solidFill>
              <a:srgbClr val="FFF2CE"/>
            </a:solidFill>
          </p:spPr>
        </p:sp>
        <p:sp>
          <p:nvSpPr>
            <p:cNvPr name="TextBox 16" id="16"/>
            <p:cNvSpPr txBox="true"/>
            <p:nvPr/>
          </p:nvSpPr>
          <p:spPr>
            <a:xfrm>
              <a:off x="0" y="-57150"/>
              <a:ext cx="1167382" cy="946894"/>
            </a:xfrm>
            <a:prstGeom prst="rect">
              <a:avLst/>
            </a:prstGeom>
          </p:spPr>
          <p:txBody>
            <a:bodyPr anchor="ctr" rtlCol="false" tIns="50800" lIns="50800" bIns="50800" rIns="50800"/>
            <a:lstStyle/>
            <a:p>
              <a:pPr algn="ctr">
                <a:lnSpc>
                  <a:spcPts val="3692"/>
                </a:lnSpc>
              </a:pPr>
            </a:p>
          </p:txBody>
        </p:sp>
      </p:grpSp>
      <p:grpSp>
        <p:nvGrpSpPr>
          <p:cNvPr name="Group 17" id="17"/>
          <p:cNvGrpSpPr/>
          <p:nvPr/>
        </p:nvGrpSpPr>
        <p:grpSpPr>
          <a:xfrm rot="0">
            <a:off x="13203942" y="5683380"/>
            <a:ext cx="4004318" cy="3051971"/>
            <a:chOff x="0" y="0"/>
            <a:chExt cx="1167382" cy="889744"/>
          </a:xfrm>
        </p:grpSpPr>
        <p:sp>
          <p:nvSpPr>
            <p:cNvPr name="Freeform 18" id="18"/>
            <p:cNvSpPr/>
            <p:nvPr/>
          </p:nvSpPr>
          <p:spPr>
            <a:xfrm flipH="false" flipV="false" rot="0">
              <a:off x="0" y="0"/>
              <a:ext cx="1167382" cy="889744"/>
            </a:xfrm>
            <a:custGeom>
              <a:avLst/>
              <a:gdLst/>
              <a:ahLst/>
              <a:cxnLst/>
              <a:rect r="r" b="b" t="t" l="l"/>
              <a:pathLst>
                <a:path h="889744" w="1167382">
                  <a:moveTo>
                    <a:pt x="0" y="0"/>
                  </a:moveTo>
                  <a:lnTo>
                    <a:pt x="1167382" y="0"/>
                  </a:lnTo>
                  <a:lnTo>
                    <a:pt x="1167382" y="889744"/>
                  </a:lnTo>
                  <a:lnTo>
                    <a:pt x="0" y="889744"/>
                  </a:lnTo>
                  <a:close/>
                </a:path>
              </a:pathLst>
            </a:custGeom>
            <a:solidFill>
              <a:srgbClr val="FFF2CE"/>
            </a:solidFill>
          </p:spPr>
        </p:sp>
        <p:sp>
          <p:nvSpPr>
            <p:cNvPr name="TextBox 19" id="19"/>
            <p:cNvSpPr txBox="true"/>
            <p:nvPr/>
          </p:nvSpPr>
          <p:spPr>
            <a:xfrm>
              <a:off x="0" y="-57150"/>
              <a:ext cx="1167382" cy="946894"/>
            </a:xfrm>
            <a:prstGeom prst="rect">
              <a:avLst/>
            </a:prstGeom>
          </p:spPr>
          <p:txBody>
            <a:bodyPr anchor="ctr" rtlCol="false" tIns="50800" lIns="50800" bIns="50800" rIns="50800"/>
            <a:lstStyle/>
            <a:p>
              <a:pPr algn="ctr">
                <a:lnSpc>
                  <a:spcPts val="3692"/>
                </a:lnSpc>
              </a:pPr>
            </a:p>
          </p:txBody>
        </p:sp>
      </p:grpSp>
      <p:sp>
        <p:nvSpPr>
          <p:cNvPr name="TextBox 20" id="20"/>
          <p:cNvSpPr txBox="true"/>
          <p:nvPr/>
        </p:nvSpPr>
        <p:spPr>
          <a:xfrm rot="0">
            <a:off x="9125652" y="2549533"/>
            <a:ext cx="3387330" cy="2419350"/>
          </a:xfrm>
          <a:prstGeom prst="rect">
            <a:avLst/>
          </a:prstGeom>
        </p:spPr>
        <p:txBody>
          <a:bodyPr anchor="t" rtlCol="false" tIns="0" lIns="0" bIns="0" rIns="0">
            <a:spAutoFit/>
          </a:bodyPr>
          <a:lstStyle/>
          <a:p>
            <a:pPr algn="l">
              <a:lnSpc>
                <a:spcPts val="2999"/>
              </a:lnSpc>
            </a:pPr>
            <a:r>
              <a:rPr lang="en-US" sz="2499" b="true">
                <a:solidFill>
                  <a:srgbClr val="005FBE"/>
                </a:solidFill>
                <a:latin typeface="Libre Franklin Bold"/>
                <a:ea typeface="Libre Franklin Bold"/>
                <a:cs typeface="Libre Franklin Bold"/>
                <a:sym typeface="Libre Franklin Bold"/>
              </a:rPr>
              <a:t>Lorem ipsum </a:t>
            </a:r>
          </a:p>
          <a:p>
            <a:pPr algn="l">
              <a:lnSpc>
                <a:spcPts val="2760"/>
              </a:lnSpc>
            </a:pPr>
            <a:r>
              <a:rPr lang="en-US" sz="2300">
                <a:solidFill>
                  <a:srgbClr val="000000"/>
                </a:solidFill>
                <a:latin typeface="Libre Franklin"/>
                <a:ea typeface="Libre Franklin"/>
                <a:cs typeface="Libre Franklin"/>
                <a:sym typeface="Libre Franklin"/>
              </a:rPr>
              <a:t>Lorem ipsum dolor sit amet, consectetur adipiscing elit, sed do eiusmod tempor incididunt ut labore et dolore magna aliqua.</a:t>
            </a:r>
          </a:p>
        </p:txBody>
      </p:sp>
      <p:sp>
        <p:nvSpPr>
          <p:cNvPr name="TextBox 21" id="21"/>
          <p:cNvSpPr txBox="true"/>
          <p:nvPr/>
        </p:nvSpPr>
        <p:spPr>
          <a:xfrm rot="0">
            <a:off x="9125652" y="5811054"/>
            <a:ext cx="3387330" cy="2438400"/>
          </a:xfrm>
          <a:prstGeom prst="rect">
            <a:avLst/>
          </a:prstGeom>
        </p:spPr>
        <p:txBody>
          <a:bodyPr anchor="t" rtlCol="false" tIns="0" lIns="0" bIns="0" rIns="0">
            <a:spAutoFit/>
          </a:bodyPr>
          <a:lstStyle/>
          <a:p>
            <a:pPr algn="l">
              <a:lnSpc>
                <a:spcPts val="3039"/>
              </a:lnSpc>
            </a:pPr>
            <a:r>
              <a:rPr lang="en-US" sz="2532" b="true">
                <a:solidFill>
                  <a:srgbClr val="005FBE"/>
                </a:solidFill>
                <a:latin typeface="Libre Franklin Bold"/>
                <a:ea typeface="Libre Franklin Bold"/>
                <a:cs typeface="Libre Franklin Bold"/>
                <a:sym typeface="Libre Franklin Bold"/>
              </a:rPr>
              <a:t>Lorem ipsum </a:t>
            </a:r>
          </a:p>
          <a:p>
            <a:pPr algn="l">
              <a:lnSpc>
                <a:spcPts val="2760"/>
              </a:lnSpc>
            </a:pPr>
            <a:r>
              <a:rPr lang="en-US" sz="2300">
                <a:solidFill>
                  <a:srgbClr val="000000"/>
                </a:solidFill>
                <a:latin typeface="Libre Franklin"/>
                <a:ea typeface="Libre Franklin"/>
                <a:cs typeface="Libre Franklin"/>
                <a:sym typeface="Libre Franklin"/>
              </a:rPr>
              <a:t>Lorem ipsum dolor sit amet, consectetur adipiscing elit, sed do eiusmod tempor incididunt ut labore et dolore magna aliqua.</a:t>
            </a:r>
          </a:p>
        </p:txBody>
      </p:sp>
      <p:sp>
        <p:nvSpPr>
          <p:cNvPr name="TextBox 22" id="22"/>
          <p:cNvSpPr txBox="true"/>
          <p:nvPr/>
        </p:nvSpPr>
        <p:spPr>
          <a:xfrm rot="0">
            <a:off x="13524774" y="2549533"/>
            <a:ext cx="3362655" cy="2419350"/>
          </a:xfrm>
          <a:prstGeom prst="rect">
            <a:avLst/>
          </a:prstGeom>
        </p:spPr>
        <p:txBody>
          <a:bodyPr anchor="t" rtlCol="false" tIns="0" lIns="0" bIns="0" rIns="0">
            <a:spAutoFit/>
          </a:bodyPr>
          <a:lstStyle/>
          <a:p>
            <a:pPr algn="l">
              <a:lnSpc>
                <a:spcPts val="2999"/>
              </a:lnSpc>
            </a:pPr>
            <a:r>
              <a:rPr lang="en-US" sz="2499" b="true">
                <a:solidFill>
                  <a:srgbClr val="005FBE"/>
                </a:solidFill>
                <a:latin typeface="Libre Franklin Bold"/>
                <a:ea typeface="Libre Franklin Bold"/>
                <a:cs typeface="Libre Franklin Bold"/>
                <a:sym typeface="Libre Franklin Bold"/>
              </a:rPr>
              <a:t>Lorem ipsum </a:t>
            </a:r>
          </a:p>
          <a:p>
            <a:pPr algn="l">
              <a:lnSpc>
                <a:spcPts val="2760"/>
              </a:lnSpc>
            </a:pPr>
            <a:r>
              <a:rPr lang="en-US" sz="2300">
                <a:solidFill>
                  <a:srgbClr val="000000"/>
                </a:solidFill>
                <a:latin typeface="Libre Franklin"/>
                <a:ea typeface="Libre Franklin"/>
                <a:cs typeface="Libre Franklin"/>
                <a:sym typeface="Libre Franklin"/>
              </a:rPr>
              <a:t>Lorem ipsum dolor sit amet, consectetur adipiscing elit, sed do eiusmod tempor incididunt ut labore et dolore magna aliqua.</a:t>
            </a:r>
          </a:p>
        </p:txBody>
      </p:sp>
      <p:sp>
        <p:nvSpPr>
          <p:cNvPr name="TextBox 23" id="23"/>
          <p:cNvSpPr txBox="true"/>
          <p:nvPr/>
        </p:nvSpPr>
        <p:spPr>
          <a:xfrm rot="0">
            <a:off x="13524774" y="5811054"/>
            <a:ext cx="3362655" cy="2438400"/>
          </a:xfrm>
          <a:prstGeom prst="rect">
            <a:avLst/>
          </a:prstGeom>
        </p:spPr>
        <p:txBody>
          <a:bodyPr anchor="t" rtlCol="false" tIns="0" lIns="0" bIns="0" rIns="0">
            <a:spAutoFit/>
          </a:bodyPr>
          <a:lstStyle/>
          <a:p>
            <a:pPr algn="l">
              <a:lnSpc>
                <a:spcPts val="3039"/>
              </a:lnSpc>
            </a:pPr>
            <a:r>
              <a:rPr lang="en-US" sz="2532" b="true">
                <a:solidFill>
                  <a:srgbClr val="005FBE"/>
                </a:solidFill>
                <a:latin typeface="Libre Franklin Bold"/>
                <a:ea typeface="Libre Franklin Bold"/>
                <a:cs typeface="Libre Franklin Bold"/>
                <a:sym typeface="Libre Franklin Bold"/>
              </a:rPr>
              <a:t>Lorem ipsum </a:t>
            </a:r>
          </a:p>
          <a:p>
            <a:pPr algn="l">
              <a:lnSpc>
                <a:spcPts val="2760"/>
              </a:lnSpc>
            </a:pPr>
            <a:r>
              <a:rPr lang="en-US" sz="2300">
                <a:solidFill>
                  <a:srgbClr val="000000"/>
                </a:solidFill>
                <a:latin typeface="Libre Franklin"/>
                <a:ea typeface="Libre Franklin"/>
                <a:cs typeface="Libre Franklin"/>
                <a:sym typeface="Libre Franklin"/>
              </a:rPr>
              <a:t>Lorem ipsum dolor sit amet, consectetur adipiscing elit, sed do eiusmod tempor incididunt ut labore et dolore magna aliqua.</a:t>
            </a:r>
          </a:p>
        </p:txBody>
      </p:sp>
    </p:spTree>
  </p:cSld>
  <p:clrMapOvr>
    <a:masterClrMapping/>
  </p:clrMapOvr>
</p:sld>
</file>

<file path=ppt/slides/slide1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0" y="0"/>
            <a:ext cx="7750960" cy="10287000"/>
            <a:chOff x="0" y="0"/>
            <a:chExt cx="2041405" cy="2709333"/>
          </a:xfrm>
        </p:grpSpPr>
        <p:sp>
          <p:nvSpPr>
            <p:cNvPr name="Freeform 3" id="3"/>
            <p:cNvSpPr/>
            <p:nvPr/>
          </p:nvSpPr>
          <p:spPr>
            <a:xfrm flipH="false" flipV="false" rot="0">
              <a:off x="0" y="0"/>
              <a:ext cx="2041405" cy="2709333"/>
            </a:xfrm>
            <a:custGeom>
              <a:avLst/>
              <a:gdLst/>
              <a:ahLst/>
              <a:cxnLst/>
              <a:rect r="r" b="b" t="t" l="l"/>
              <a:pathLst>
                <a:path h="2709333" w="2041405">
                  <a:moveTo>
                    <a:pt x="0" y="0"/>
                  </a:moveTo>
                  <a:lnTo>
                    <a:pt x="2041405" y="0"/>
                  </a:lnTo>
                  <a:lnTo>
                    <a:pt x="2041405" y="2709333"/>
                  </a:lnTo>
                  <a:lnTo>
                    <a:pt x="0" y="2709333"/>
                  </a:lnTo>
                  <a:close/>
                </a:path>
              </a:pathLst>
            </a:custGeom>
            <a:solidFill>
              <a:srgbClr val="001F63"/>
            </a:solidFill>
          </p:spPr>
        </p:sp>
        <p:sp>
          <p:nvSpPr>
            <p:cNvPr name="TextBox 4" id="4"/>
            <p:cNvSpPr txBox="true"/>
            <p:nvPr/>
          </p:nvSpPr>
          <p:spPr>
            <a:xfrm>
              <a:off x="0" y="-38100"/>
              <a:ext cx="2041405" cy="2747433"/>
            </a:xfrm>
            <a:prstGeom prst="rect">
              <a:avLst/>
            </a:prstGeom>
          </p:spPr>
          <p:txBody>
            <a:bodyPr anchor="ctr" rtlCol="false" tIns="50800" lIns="50800" bIns="50800" rIns="50800"/>
            <a:lstStyle/>
            <a:p>
              <a:pPr algn="ctr">
                <a:lnSpc>
                  <a:spcPts val="2659"/>
                </a:lnSpc>
              </a:pPr>
            </a:p>
          </p:txBody>
        </p:sp>
      </p:grpSp>
      <p:sp>
        <p:nvSpPr>
          <p:cNvPr name="AutoShape 5" id="5"/>
          <p:cNvSpPr/>
          <p:nvPr/>
        </p:nvSpPr>
        <p:spPr>
          <a:xfrm>
            <a:off x="7736673" y="-5931202"/>
            <a:ext cx="0" cy="18288000"/>
          </a:xfrm>
          <a:prstGeom prst="line">
            <a:avLst/>
          </a:prstGeom>
          <a:ln cap="flat" w="28575">
            <a:solidFill>
              <a:srgbClr val="FFB92A"/>
            </a:solidFill>
            <a:prstDash val="solid"/>
            <a:headEnd type="none" len="sm" w="sm"/>
            <a:tailEnd type="none" len="sm" w="sm"/>
          </a:ln>
        </p:spPr>
      </p:sp>
      <p:grpSp>
        <p:nvGrpSpPr>
          <p:cNvPr name="Group 6" id="6"/>
          <p:cNvGrpSpPr/>
          <p:nvPr/>
        </p:nvGrpSpPr>
        <p:grpSpPr>
          <a:xfrm rot="0">
            <a:off x="0" y="9258300"/>
            <a:ext cx="18288000" cy="1028700"/>
            <a:chOff x="0" y="0"/>
            <a:chExt cx="4816593" cy="270933"/>
          </a:xfrm>
        </p:grpSpPr>
        <p:sp>
          <p:nvSpPr>
            <p:cNvPr name="Freeform 7" id="7"/>
            <p:cNvSpPr/>
            <p:nvPr/>
          </p:nvSpPr>
          <p:spPr>
            <a:xfrm flipH="false" flipV="false" rot="0">
              <a:off x="0" y="0"/>
              <a:ext cx="4816592" cy="270933"/>
            </a:xfrm>
            <a:custGeom>
              <a:avLst/>
              <a:gdLst/>
              <a:ahLst/>
              <a:cxnLst/>
              <a:rect r="r" b="b" t="t" l="l"/>
              <a:pathLst>
                <a:path h="270933" w="4816592">
                  <a:moveTo>
                    <a:pt x="0" y="0"/>
                  </a:moveTo>
                  <a:lnTo>
                    <a:pt x="4816592" y="0"/>
                  </a:lnTo>
                  <a:lnTo>
                    <a:pt x="4816592" y="270933"/>
                  </a:lnTo>
                  <a:lnTo>
                    <a:pt x="0" y="270933"/>
                  </a:lnTo>
                  <a:close/>
                </a:path>
              </a:pathLst>
            </a:custGeom>
            <a:solidFill>
              <a:srgbClr val="FFB92A"/>
            </a:solidFill>
          </p:spPr>
        </p:sp>
        <p:sp>
          <p:nvSpPr>
            <p:cNvPr name="TextBox 8" id="8"/>
            <p:cNvSpPr txBox="true"/>
            <p:nvPr/>
          </p:nvSpPr>
          <p:spPr>
            <a:xfrm>
              <a:off x="0" y="-47625"/>
              <a:ext cx="4816593" cy="318558"/>
            </a:xfrm>
            <a:prstGeom prst="rect">
              <a:avLst/>
            </a:prstGeom>
          </p:spPr>
          <p:txBody>
            <a:bodyPr anchor="ctr" rtlCol="false" tIns="50800" lIns="50800" bIns="50800" rIns="50800"/>
            <a:lstStyle/>
            <a:p>
              <a:pPr algn="ctr">
                <a:lnSpc>
                  <a:spcPts val="3692"/>
                </a:lnSpc>
              </a:pPr>
            </a:p>
          </p:txBody>
        </p:sp>
      </p:grpSp>
      <p:sp>
        <p:nvSpPr>
          <p:cNvPr name="TextBox 9" id="9"/>
          <p:cNvSpPr txBox="true"/>
          <p:nvPr/>
        </p:nvSpPr>
        <p:spPr>
          <a:xfrm rot="0">
            <a:off x="8472158" y="1399708"/>
            <a:ext cx="8787142" cy="1880235"/>
          </a:xfrm>
          <a:prstGeom prst="rect">
            <a:avLst/>
          </a:prstGeom>
        </p:spPr>
        <p:txBody>
          <a:bodyPr anchor="t" rtlCol="false" tIns="0" lIns="0" bIns="0" rIns="0">
            <a:spAutoFit/>
          </a:bodyPr>
          <a:lstStyle/>
          <a:p>
            <a:pPr algn="l">
              <a:lnSpc>
                <a:spcPts val="5099"/>
              </a:lnSpc>
            </a:pPr>
            <a:r>
              <a:rPr lang="en-US" sz="3399" b="true">
                <a:solidFill>
                  <a:srgbClr val="005FBE"/>
                </a:solidFill>
                <a:latin typeface="Libre Franklin Bold"/>
                <a:ea typeface="Libre Franklin Bold"/>
                <a:cs typeface="Libre Franklin Bold"/>
                <a:sym typeface="Libre Franklin Bold"/>
              </a:rPr>
              <a:t>Lorem ipsum dolor sit amet, consectetur adipiscing elit, sed do eiusmod tempor incididunt ut labore</a:t>
            </a:r>
          </a:p>
        </p:txBody>
      </p:sp>
      <p:sp>
        <p:nvSpPr>
          <p:cNvPr name="TextBox 10" id="10"/>
          <p:cNvSpPr txBox="true"/>
          <p:nvPr/>
        </p:nvSpPr>
        <p:spPr>
          <a:xfrm rot="0">
            <a:off x="1028700" y="9534525"/>
            <a:ext cx="16230600" cy="466725"/>
          </a:xfrm>
          <a:prstGeom prst="rect">
            <a:avLst/>
          </a:prstGeom>
        </p:spPr>
        <p:txBody>
          <a:bodyPr anchor="t" rtlCol="false" tIns="0" lIns="0" bIns="0" rIns="0">
            <a:spAutoFit/>
          </a:bodyPr>
          <a:lstStyle/>
          <a:p>
            <a:pPr algn="l">
              <a:lnSpc>
                <a:spcPts val="1800"/>
              </a:lnSpc>
            </a:pPr>
            <a:r>
              <a:rPr lang="en-US" sz="1500">
                <a:solidFill>
                  <a:srgbClr val="000000"/>
                </a:solidFill>
                <a:latin typeface="Libre Franklin"/>
                <a:ea typeface="Libre Franklin"/>
                <a:cs typeface="Libre Franklin"/>
                <a:sym typeface="Libre Franklin"/>
              </a:rPr>
              <a:t>Citation: Lorem ipsum dolor sit amet, consectetur adipiscing elit, sed do eiusmod tempor incididunt ut labore et dolore magna aliqua. Ut enim ad minim veniam, quis nostrud exercitation ullamco laboris nisi ut aliquip ex ea commodo consequat.</a:t>
            </a:r>
          </a:p>
        </p:txBody>
      </p:sp>
      <p:grpSp>
        <p:nvGrpSpPr>
          <p:cNvPr name="Group 11" id="11"/>
          <p:cNvGrpSpPr/>
          <p:nvPr/>
        </p:nvGrpSpPr>
        <p:grpSpPr>
          <a:xfrm rot="0">
            <a:off x="8472158" y="3865563"/>
            <a:ext cx="8787142" cy="4741957"/>
            <a:chOff x="0" y="0"/>
            <a:chExt cx="2314309" cy="1248911"/>
          </a:xfrm>
        </p:grpSpPr>
        <p:sp>
          <p:nvSpPr>
            <p:cNvPr name="Freeform 12" id="12"/>
            <p:cNvSpPr/>
            <p:nvPr/>
          </p:nvSpPr>
          <p:spPr>
            <a:xfrm flipH="false" flipV="false" rot="0">
              <a:off x="0" y="0"/>
              <a:ext cx="2314309" cy="1248911"/>
            </a:xfrm>
            <a:custGeom>
              <a:avLst/>
              <a:gdLst/>
              <a:ahLst/>
              <a:cxnLst/>
              <a:rect r="r" b="b" t="t" l="l"/>
              <a:pathLst>
                <a:path h="1248911" w="2314309">
                  <a:moveTo>
                    <a:pt x="0" y="0"/>
                  </a:moveTo>
                  <a:lnTo>
                    <a:pt x="2314309" y="0"/>
                  </a:lnTo>
                  <a:lnTo>
                    <a:pt x="2314309" y="1248911"/>
                  </a:lnTo>
                  <a:lnTo>
                    <a:pt x="0" y="1248911"/>
                  </a:lnTo>
                  <a:close/>
                </a:path>
              </a:pathLst>
            </a:custGeom>
            <a:solidFill>
              <a:srgbClr val="FFF2CE"/>
            </a:solidFill>
          </p:spPr>
        </p:sp>
        <p:sp>
          <p:nvSpPr>
            <p:cNvPr name="TextBox 13" id="13"/>
            <p:cNvSpPr txBox="true"/>
            <p:nvPr/>
          </p:nvSpPr>
          <p:spPr>
            <a:xfrm>
              <a:off x="0" y="-47625"/>
              <a:ext cx="2314309" cy="1296536"/>
            </a:xfrm>
            <a:prstGeom prst="rect">
              <a:avLst/>
            </a:prstGeom>
          </p:spPr>
          <p:txBody>
            <a:bodyPr anchor="ctr" rtlCol="false" tIns="50800" lIns="50800" bIns="50800" rIns="50800"/>
            <a:lstStyle/>
            <a:p>
              <a:pPr algn="ctr">
                <a:lnSpc>
                  <a:spcPts val="3692"/>
                </a:lnSpc>
              </a:pPr>
            </a:p>
          </p:txBody>
        </p:sp>
      </p:grpSp>
      <p:sp>
        <p:nvSpPr>
          <p:cNvPr name="TextBox 14" id="14"/>
          <p:cNvSpPr txBox="true"/>
          <p:nvPr/>
        </p:nvSpPr>
        <p:spPr>
          <a:xfrm rot="0">
            <a:off x="9151455" y="4339274"/>
            <a:ext cx="7428547" cy="3165476"/>
          </a:xfrm>
          <a:prstGeom prst="rect">
            <a:avLst/>
          </a:prstGeom>
        </p:spPr>
        <p:txBody>
          <a:bodyPr anchor="t" rtlCol="false" tIns="0" lIns="0" bIns="0" rIns="0">
            <a:spAutoFit/>
          </a:bodyPr>
          <a:lstStyle/>
          <a:p>
            <a:pPr algn="l">
              <a:lnSpc>
                <a:spcPts val="5099"/>
              </a:lnSpc>
            </a:pPr>
            <a:r>
              <a:rPr lang="en-US" sz="3399" b="true">
                <a:solidFill>
                  <a:srgbClr val="000000"/>
                </a:solidFill>
                <a:latin typeface="Libre Franklin Bold"/>
                <a:ea typeface="Libre Franklin Bold"/>
                <a:cs typeface="Libre Franklin Bold"/>
                <a:sym typeface="Libre Franklin Bold"/>
              </a:rPr>
              <a:t>Lorem ipsum dolor :</a:t>
            </a:r>
          </a:p>
          <a:p>
            <a:pPr algn="l" marL="561337" indent="-280669" lvl="1">
              <a:lnSpc>
                <a:spcPts val="5199"/>
              </a:lnSpc>
              <a:buFont typeface="Arial"/>
              <a:buChar char="•"/>
            </a:pPr>
            <a:r>
              <a:rPr lang="en-US" sz="2599">
                <a:solidFill>
                  <a:srgbClr val="000000"/>
                </a:solidFill>
                <a:latin typeface="Libre Franklin"/>
                <a:ea typeface="Libre Franklin"/>
                <a:cs typeface="Libre Franklin"/>
                <a:sym typeface="Libre Franklin"/>
              </a:rPr>
              <a:t>Lorem ipsum dolor sit amet</a:t>
            </a:r>
          </a:p>
          <a:p>
            <a:pPr algn="l" marL="561337" indent="-280669" lvl="1">
              <a:lnSpc>
                <a:spcPts val="5199"/>
              </a:lnSpc>
              <a:buFont typeface="Arial"/>
              <a:buChar char="•"/>
            </a:pPr>
            <a:r>
              <a:rPr lang="en-US" sz="2599">
                <a:solidFill>
                  <a:srgbClr val="000000"/>
                </a:solidFill>
                <a:latin typeface="Libre Franklin"/>
                <a:ea typeface="Libre Franklin"/>
                <a:cs typeface="Libre Franklin"/>
                <a:sym typeface="Libre Franklin"/>
              </a:rPr>
              <a:t>Lorem ipsum dolor sit amet</a:t>
            </a:r>
          </a:p>
          <a:p>
            <a:pPr algn="l" marL="561337" indent="-280669" lvl="1">
              <a:lnSpc>
                <a:spcPts val="5199"/>
              </a:lnSpc>
              <a:buFont typeface="Arial"/>
              <a:buChar char="•"/>
            </a:pPr>
            <a:r>
              <a:rPr lang="en-US" sz="2599">
                <a:solidFill>
                  <a:srgbClr val="000000"/>
                </a:solidFill>
                <a:latin typeface="Libre Franklin"/>
                <a:ea typeface="Libre Franklin"/>
                <a:cs typeface="Libre Franklin"/>
                <a:sym typeface="Libre Franklin"/>
              </a:rPr>
              <a:t>Lorem ipsum dolor sit amet</a:t>
            </a:r>
          </a:p>
          <a:p>
            <a:pPr algn="l" marL="561337" indent="-280669" lvl="1">
              <a:lnSpc>
                <a:spcPts val="5199"/>
              </a:lnSpc>
              <a:buFont typeface="Arial"/>
              <a:buChar char="•"/>
            </a:pPr>
            <a:r>
              <a:rPr lang="en-US" sz="2599">
                <a:solidFill>
                  <a:srgbClr val="000000"/>
                </a:solidFill>
                <a:latin typeface="Libre Franklin"/>
                <a:ea typeface="Libre Franklin"/>
                <a:cs typeface="Libre Franklin"/>
                <a:sym typeface="Libre Franklin"/>
              </a:rPr>
              <a:t>Lorem ipsum dolor sit amet</a:t>
            </a:r>
          </a:p>
        </p:txBody>
      </p:sp>
      <p:sp>
        <p:nvSpPr>
          <p:cNvPr name="TextBox 15" id="15"/>
          <p:cNvSpPr txBox="true"/>
          <p:nvPr/>
        </p:nvSpPr>
        <p:spPr>
          <a:xfrm rot="0">
            <a:off x="1028700" y="2391895"/>
            <a:ext cx="5592823" cy="1311276"/>
          </a:xfrm>
          <a:prstGeom prst="rect">
            <a:avLst/>
          </a:prstGeom>
        </p:spPr>
        <p:txBody>
          <a:bodyPr anchor="t" rtlCol="false" tIns="0" lIns="0" bIns="0" rIns="0">
            <a:spAutoFit/>
          </a:bodyPr>
          <a:lstStyle/>
          <a:p>
            <a:pPr algn="l">
              <a:lnSpc>
                <a:spcPts val="8800"/>
              </a:lnSpc>
            </a:pPr>
            <a:r>
              <a:rPr lang="en-US" sz="8000">
                <a:solidFill>
                  <a:srgbClr val="FFB92A"/>
                </a:solidFill>
                <a:latin typeface="Canela Trial"/>
                <a:ea typeface="Canela Trial"/>
                <a:cs typeface="Canela Trial"/>
                <a:sym typeface="Canela Trial"/>
              </a:rPr>
              <a:t>Slide Type 9</a:t>
            </a:r>
          </a:p>
        </p:txBody>
      </p:sp>
      <p:sp>
        <p:nvSpPr>
          <p:cNvPr name="TextBox 16" id="16"/>
          <p:cNvSpPr txBox="true"/>
          <p:nvPr/>
        </p:nvSpPr>
        <p:spPr>
          <a:xfrm rot="0">
            <a:off x="1028700" y="3763970"/>
            <a:ext cx="5592823" cy="428625"/>
          </a:xfrm>
          <a:prstGeom prst="rect">
            <a:avLst/>
          </a:prstGeom>
        </p:spPr>
        <p:txBody>
          <a:bodyPr anchor="t" rtlCol="false" tIns="0" lIns="0" bIns="0" rIns="0">
            <a:spAutoFit/>
          </a:bodyPr>
          <a:lstStyle/>
          <a:p>
            <a:pPr algn="l">
              <a:lnSpc>
                <a:spcPts val="3480"/>
              </a:lnSpc>
            </a:pPr>
            <a:r>
              <a:rPr lang="en-US" sz="2900">
                <a:solidFill>
                  <a:srgbClr val="F8F4EB"/>
                </a:solidFill>
                <a:latin typeface="Libre Franklin"/>
                <a:ea typeface="Libre Franklin"/>
                <a:cs typeface="Libre Franklin"/>
                <a:sym typeface="Libre Franklin"/>
              </a:rPr>
              <a:t>Subtitle</a:t>
            </a:r>
          </a:p>
        </p:txBody>
      </p:sp>
    </p:spTree>
  </p:cSld>
  <p:clrMapOvr>
    <a:masterClrMapping/>
  </p:clrMapOvr>
</p:sld>
</file>

<file path=ppt/slides/slide1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0" y="0"/>
            <a:ext cx="7750960" cy="10287000"/>
            <a:chOff x="0" y="0"/>
            <a:chExt cx="2041405" cy="2709333"/>
          </a:xfrm>
        </p:grpSpPr>
        <p:sp>
          <p:nvSpPr>
            <p:cNvPr name="Freeform 3" id="3"/>
            <p:cNvSpPr/>
            <p:nvPr/>
          </p:nvSpPr>
          <p:spPr>
            <a:xfrm flipH="false" flipV="false" rot="0">
              <a:off x="0" y="0"/>
              <a:ext cx="2041405" cy="2709333"/>
            </a:xfrm>
            <a:custGeom>
              <a:avLst/>
              <a:gdLst/>
              <a:ahLst/>
              <a:cxnLst/>
              <a:rect r="r" b="b" t="t" l="l"/>
              <a:pathLst>
                <a:path h="2709333" w="2041405">
                  <a:moveTo>
                    <a:pt x="0" y="0"/>
                  </a:moveTo>
                  <a:lnTo>
                    <a:pt x="2041405" y="0"/>
                  </a:lnTo>
                  <a:lnTo>
                    <a:pt x="2041405" y="2709333"/>
                  </a:lnTo>
                  <a:lnTo>
                    <a:pt x="0" y="2709333"/>
                  </a:lnTo>
                  <a:close/>
                </a:path>
              </a:pathLst>
            </a:custGeom>
            <a:solidFill>
              <a:srgbClr val="001F63"/>
            </a:solidFill>
          </p:spPr>
        </p:sp>
        <p:sp>
          <p:nvSpPr>
            <p:cNvPr name="TextBox 4" id="4"/>
            <p:cNvSpPr txBox="true"/>
            <p:nvPr/>
          </p:nvSpPr>
          <p:spPr>
            <a:xfrm>
              <a:off x="0" y="-38100"/>
              <a:ext cx="2041405" cy="2747433"/>
            </a:xfrm>
            <a:prstGeom prst="rect">
              <a:avLst/>
            </a:prstGeom>
          </p:spPr>
          <p:txBody>
            <a:bodyPr anchor="ctr" rtlCol="false" tIns="50800" lIns="50800" bIns="50800" rIns="50800"/>
            <a:lstStyle/>
            <a:p>
              <a:pPr algn="ctr">
                <a:lnSpc>
                  <a:spcPts val="2659"/>
                </a:lnSpc>
              </a:pPr>
            </a:p>
          </p:txBody>
        </p:sp>
      </p:grpSp>
      <p:sp>
        <p:nvSpPr>
          <p:cNvPr name="AutoShape 5" id="5"/>
          <p:cNvSpPr/>
          <p:nvPr/>
        </p:nvSpPr>
        <p:spPr>
          <a:xfrm>
            <a:off x="7736673" y="-5931202"/>
            <a:ext cx="0" cy="18288000"/>
          </a:xfrm>
          <a:prstGeom prst="line">
            <a:avLst/>
          </a:prstGeom>
          <a:ln cap="flat" w="28575">
            <a:solidFill>
              <a:srgbClr val="FFB92A"/>
            </a:solidFill>
            <a:prstDash val="solid"/>
            <a:headEnd type="none" len="sm" w="sm"/>
            <a:tailEnd type="none" len="sm" w="sm"/>
          </a:ln>
        </p:spPr>
      </p:sp>
      <p:grpSp>
        <p:nvGrpSpPr>
          <p:cNvPr name="Group 6" id="6"/>
          <p:cNvGrpSpPr/>
          <p:nvPr/>
        </p:nvGrpSpPr>
        <p:grpSpPr>
          <a:xfrm rot="0">
            <a:off x="10530436" y="1374116"/>
            <a:ext cx="4867389" cy="4867389"/>
            <a:chOff x="0" y="0"/>
            <a:chExt cx="812800" cy="812800"/>
          </a:xfrm>
        </p:grpSpPr>
        <p:sp>
          <p:nvSpPr>
            <p:cNvPr name="Freeform 7" id="7"/>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ED9A">
                <a:alpha val="49804"/>
              </a:srgbClr>
            </a:solidFill>
          </p:spPr>
        </p:sp>
        <p:sp>
          <p:nvSpPr>
            <p:cNvPr name="TextBox 8" id="8"/>
            <p:cNvSpPr txBox="true"/>
            <p:nvPr/>
          </p:nvSpPr>
          <p:spPr>
            <a:xfrm>
              <a:off x="76200" y="38100"/>
              <a:ext cx="660400" cy="698500"/>
            </a:xfrm>
            <a:prstGeom prst="rect">
              <a:avLst/>
            </a:prstGeom>
          </p:spPr>
          <p:txBody>
            <a:bodyPr anchor="ctr" rtlCol="false" tIns="50800" lIns="50800" bIns="50800" rIns="50800"/>
            <a:lstStyle/>
            <a:p>
              <a:pPr algn="ctr">
                <a:lnSpc>
                  <a:spcPts val="3079"/>
                </a:lnSpc>
              </a:pPr>
            </a:p>
          </p:txBody>
        </p:sp>
      </p:grpSp>
      <p:grpSp>
        <p:nvGrpSpPr>
          <p:cNvPr name="Group 9" id="9"/>
          <p:cNvGrpSpPr/>
          <p:nvPr/>
        </p:nvGrpSpPr>
        <p:grpSpPr>
          <a:xfrm rot="0">
            <a:off x="12391911" y="4317352"/>
            <a:ext cx="4867389" cy="4867389"/>
            <a:chOff x="0" y="0"/>
            <a:chExt cx="812800" cy="812800"/>
          </a:xfrm>
        </p:grpSpPr>
        <p:sp>
          <p:nvSpPr>
            <p:cNvPr name="Freeform 10" id="10"/>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68D6A">
                <a:alpha val="49804"/>
              </a:srgbClr>
            </a:solidFill>
          </p:spPr>
        </p:sp>
        <p:sp>
          <p:nvSpPr>
            <p:cNvPr name="TextBox 11" id="11"/>
            <p:cNvSpPr txBox="true"/>
            <p:nvPr/>
          </p:nvSpPr>
          <p:spPr>
            <a:xfrm>
              <a:off x="76200" y="38100"/>
              <a:ext cx="660400" cy="698500"/>
            </a:xfrm>
            <a:prstGeom prst="rect">
              <a:avLst/>
            </a:prstGeom>
          </p:spPr>
          <p:txBody>
            <a:bodyPr anchor="ctr" rtlCol="false" tIns="50800" lIns="50800" bIns="50800" rIns="50800"/>
            <a:lstStyle/>
            <a:p>
              <a:pPr algn="ctr">
                <a:lnSpc>
                  <a:spcPts val="3079"/>
                </a:lnSpc>
              </a:pPr>
            </a:p>
          </p:txBody>
        </p:sp>
      </p:grpSp>
      <p:grpSp>
        <p:nvGrpSpPr>
          <p:cNvPr name="Group 12" id="12"/>
          <p:cNvGrpSpPr/>
          <p:nvPr/>
        </p:nvGrpSpPr>
        <p:grpSpPr>
          <a:xfrm rot="0">
            <a:off x="8668961" y="4317352"/>
            <a:ext cx="4867389" cy="4867389"/>
            <a:chOff x="0" y="0"/>
            <a:chExt cx="812800" cy="812800"/>
          </a:xfrm>
        </p:grpSpPr>
        <p:sp>
          <p:nvSpPr>
            <p:cNvPr name="Freeform 13" id="13"/>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6CEF6">
                <a:alpha val="49804"/>
              </a:srgbClr>
            </a:solidFill>
          </p:spPr>
        </p:sp>
        <p:sp>
          <p:nvSpPr>
            <p:cNvPr name="TextBox 14" id="14"/>
            <p:cNvSpPr txBox="true"/>
            <p:nvPr/>
          </p:nvSpPr>
          <p:spPr>
            <a:xfrm>
              <a:off x="76200" y="38100"/>
              <a:ext cx="660400" cy="698500"/>
            </a:xfrm>
            <a:prstGeom prst="rect">
              <a:avLst/>
            </a:prstGeom>
          </p:spPr>
          <p:txBody>
            <a:bodyPr anchor="ctr" rtlCol="false" tIns="50800" lIns="50800" bIns="50800" rIns="50800"/>
            <a:lstStyle/>
            <a:p>
              <a:pPr algn="ctr">
                <a:lnSpc>
                  <a:spcPts val="3079"/>
                </a:lnSpc>
              </a:pPr>
            </a:p>
          </p:txBody>
        </p:sp>
      </p:grpSp>
      <p:sp>
        <p:nvSpPr>
          <p:cNvPr name="TextBox 15" id="15"/>
          <p:cNvSpPr txBox="true"/>
          <p:nvPr/>
        </p:nvSpPr>
        <p:spPr>
          <a:xfrm rot="0">
            <a:off x="1028700" y="7924800"/>
            <a:ext cx="5592823" cy="1333500"/>
          </a:xfrm>
          <a:prstGeom prst="rect">
            <a:avLst/>
          </a:prstGeom>
        </p:spPr>
        <p:txBody>
          <a:bodyPr anchor="t" rtlCol="false" tIns="0" lIns="0" bIns="0" rIns="0">
            <a:spAutoFit/>
          </a:bodyPr>
          <a:lstStyle/>
          <a:p>
            <a:pPr algn="l">
              <a:lnSpc>
                <a:spcPts val="2160"/>
              </a:lnSpc>
            </a:pPr>
            <a:r>
              <a:rPr lang="en-US" sz="1800">
                <a:solidFill>
                  <a:srgbClr val="FFFFFF"/>
                </a:solidFill>
                <a:latin typeface="Libre Franklin"/>
                <a:ea typeface="Libre Franklin"/>
                <a:cs typeface="Libre Franklin"/>
                <a:sym typeface="Libre Franklin"/>
              </a:rPr>
              <a:t>Citation: Lorem ipsum dolor sit amet, consectetur adipiscing elit, sed do eiusmod tempor incididunt ut labore et dolore magna aliqua. Ut enim ad minim veniam, quis nostrud exercitation ullamco laboris nisi ut aliquip ex ea commodo consequat. </a:t>
            </a:r>
          </a:p>
        </p:txBody>
      </p:sp>
      <p:sp>
        <p:nvSpPr>
          <p:cNvPr name="TextBox 16" id="16"/>
          <p:cNvSpPr txBox="true"/>
          <p:nvPr/>
        </p:nvSpPr>
        <p:spPr>
          <a:xfrm rot="0">
            <a:off x="1028700" y="2391895"/>
            <a:ext cx="6148069" cy="1311276"/>
          </a:xfrm>
          <a:prstGeom prst="rect">
            <a:avLst/>
          </a:prstGeom>
        </p:spPr>
        <p:txBody>
          <a:bodyPr anchor="t" rtlCol="false" tIns="0" lIns="0" bIns="0" rIns="0">
            <a:spAutoFit/>
          </a:bodyPr>
          <a:lstStyle/>
          <a:p>
            <a:pPr algn="l">
              <a:lnSpc>
                <a:spcPts val="8800"/>
              </a:lnSpc>
            </a:pPr>
            <a:r>
              <a:rPr lang="en-US" sz="8000">
                <a:solidFill>
                  <a:srgbClr val="FFB92A"/>
                </a:solidFill>
                <a:latin typeface="Canela Trial"/>
                <a:ea typeface="Canela Trial"/>
                <a:cs typeface="Canela Trial"/>
                <a:sym typeface="Canela Trial"/>
              </a:rPr>
              <a:t>Slide Type 10</a:t>
            </a:r>
          </a:p>
        </p:txBody>
      </p:sp>
      <p:sp>
        <p:nvSpPr>
          <p:cNvPr name="TextBox 17" id="17"/>
          <p:cNvSpPr txBox="true"/>
          <p:nvPr/>
        </p:nvSpPr>
        <p:spPr>
          <a:xfrm rot="0">
            <a:off x="1028700" y="3763970"/>
            <a:ext cx="5592823" cy="428625"/>
          </a:xfrm>
          <a:prstGeom prst="rect">
            <a:avLst/>
          </a:prstGeom>
        </p:spPr>
        <p:txBody>
          <a:bodyPr anchor="t" rtlCol="false" tIns="0" lIns="0" bIns="0" rIns="0">
            <a:spAutoFit/>
          </a:bodyPr>
          <a:lstStyle/>
          <a:p>
            <a:pPr algn="l">
              <a:lnSpc>
                <a:spcPts val="3480"/>
              </a:lnSpc>
            </a:pPr>
            <a:r>
              <a:rPr lang="en-US" sz="2900">
                <a:solidFill>
                  <a:srgbClr val="F8F4EB"/>
                </a:solidFill>
                <a:latin typeface="Libre Franklin"/>
                <a:ea typeface="Libre Franklin"/>
                <a:cs typeface="Libre Franklin"/>
                <a:sym typeface="Libre Franklin"/>
              </a:rPr>
              <a:t>Subtitle</a:t>
            </a:r>
          </a:p>
        </p:txBody>
      </p:sp>
    </p:spTree>
  </p:cSld>
  <p:clrMapOvr>
    <a:masterClrMapping/>
  </p:clrMapOvr>
</p:sld>
</file>

<file path=ppt/slides/slide13.xml><?xml version="1.0" encoding="utf-8"?>
<p:sld xmlns:p="http://schemas.openxmlformats.org/presentationml/2006/main" xmlns:a="http://schemas.openxmlformats.org/drawingml/2006/main" xmlns:r="http://schemas.openxmlformats.org/officeDocument/2006/relationships">
  <p:cSld>
    <p:bg>
      <p:bgPr>
        <a:solidFill>
          <a:srgbClr val="001F63"/>
        </a:solidFill>
      </p:bgPr>
    </p:bg>
    <p:spTree>
      <p:nvGrpSpPr>
        <p:cNvPr id="1" name=""/>
        <p:cNvGrpSpPr/>
        <p:nvPr/>
      </p:nvGrpSpPr>
      <p:grpSpPr>
        <a:xfrm>
          <a:off x="0" y="0"/>
          <a:ext cx="0" cy="0"/>
          <a:chOff x="0" y="0"/>
          <a:chExt cx="0" cy="0"/>
        </a:xfrm>
      </p:grpSpPr>
      <p:grpSp>
        <p:nvGrpSpPr>
          <p:cNvPr name="Group 2" id="2"/>
          <p:cNvGrpSpPr/>
          <p:nvPr/>
        </p:nvGrpSpPr>
        <p:grpSpPr>
          <a:xfrm rot="0">
            <a:off x="3072995" y="902949"/>
            <a:ext cx="12142011" cy="8481103"/>
            <a:chOff x="0" y="0"/>
            <a:chExt cx="15163800" cy="10591800"/>
          </a:xfrm>
        </p:grpSpPr>
        <p:sp>
          <p:nvSpPr>
            <p:cNvPr name="Freeform 3" id="3"/>
            <p:cNvSpPr/>
            <p:nvPr/>
          </p:nvSpPr>
          <p:spPr>
            <a:xfrm flipH="false" flipV="false" rot="0">
              <a:off x="0" y="0"/>
              <a:ext cx="15163800" cy="10591800"/>
            </a:xfrm>
            <a:custGeom>
              <a:avLst/>
              <a:gdLst/>
              <a:ahLst/>
              <a:cxnLst/>
              <a:rect r="r" b="b" t="t" l="l"/>
              <a:pathLst>
                <a:path h="10591800" w="15163800">
                  <a:moveTo>
                    <a:pt x="15163800" y="254000"/>
                  </a:moveTo>
                  <a:lnTo>
                    <a:pt x="15163800" y="10337800"/>
                  </a:lnTo>
                  <a:cubicBezTo>
                    <a:pt x="15163800" y="10478135"/>
                    <a:pt x="15050136" y="10591800"/>
                    <a:pt x="14909800" y="10591800"/>
                  </a:cubicBezTo>
                  <a:lnTo>
                    <a:pt x="254000" y="10591800"/>
                  </a:lnTo>
                  <a:cubicBezTo>
                    <a:pt x="113665" y="10591800"/>
                    <a:pt x="0" y="10478135"/>
                    <a:pt x="0" y="10337800"/>
                  </a:cubicBezTo>
                  <a:lnTo>
                    <a:pt x="0" y="254000"/>
                  </a:lnTo>
                  <a:cubicBezTo>
                    <a:pt x="0" y="113665"/>
                    <a:pt x="113665" y="0"/>
                    <a:pt x="254000" y="0"/>
                  </a:cubicBezTo>
                  <a:lnTo>
                    <a:pt x="14909800" y="0"/>
                  </a:lnTo>
                  <a:cubicBezTo>
                    <a:pt x="15050136" y="0"/>
                    <a:pt x="15163800" y="113665"/>
                    <a:pt x="15163800" y="254000"/>
                  </a:cubicBezTo>
                  <a:close/>
                </a:path>
              </a:pathLst>
            </a:custGeom>
            <a:blipFill>
              <a:blip r:embed="rId2"/>
              <a:stretch>
                <a:fillRect l="-39619" t="0" r="-39619" b="0"/>
              </a:stretch>
            </a:blipFill>
          </p:spPr>
        </p:sp>
      </p:grpSp>
      <p:sp>
        <p:nvSpPr>
          <p:cNvPr name="TextBox 4" id="4"/>
          <p:cNvSpPr txBox="true"/>
          <p:nvPr/>
        </p:nvSpPr>
        <p:spPr>
          <a:xfrm rot="0">
            <a:off x="3072995" y="9566660"/>
            <a:ext cx="12142011" cy="564895"/>
          </a:xfrm>
          <a:prstGeom prst="rect">
            <a:avLst/>
          </a:prstGeom>
        </p:spPr>
        <p:txBody>
          <a:bodyPr anchor="t" rtlCol="false" tIns="0" lIns="0" bIns="0" rIns="0">
            <a:spAutoFit/>
          </a:bodyPr>
          <a:lstStyle/>
          <a:p>
            <a:pPr algn="ctr">
              <a:lnSpc>
                <a:spcPts val="2272"/>
              </a:lnSpc>
              <a:spcBef>
                <a:spcPct val="0"/>
              </a:spcBef>
            </a:pPr>
            <a:r>
              <a:rPr lang="en-US" sz="1600">
                <a:solidFill>
                  <a:srgbClr val="FFFFFF"/>
                </a:solidFill>
                <a:latin typeface="Libre Franklin"/>
                <a:ea typeface="Libre Franklin"/>
                <a:cs typeface="Libre Franklin"/>
                <a:sym typeface="Libre Franklin"/>
              </a:rPr>
              <a:t>Citation: Lorem ipsum dolor sit amet, consectetur adipiscing elit, sed do eiusmod tempor incididunt ut labore et dolore magna aliqua. Ut enim ad minim veniam, quis nostrud exercitation ullamco laboris nisi ut aliquip ex ea commodo consequat.</a:t>
            </a:r>
          </a:p>
        </p:txBody>
      </p:sp>
    </p:spTree>
  </p:cSld>
  <p:clrMapOvr>
    <a:masterClrMapping/>
  </p:clrMapOvr>
</p:sld>
</file>

<file path=ppt/slides/slide14.xml><?xml version="1.0" encoding="utf-8"?>
<p:sld xmlns:p="http://schemas.openxmlformats.org/presentationml/2006/main" xmlns:a="http://schemas.openxmlformats.org/drawingml/2006/main" xmlns:r="http://schemas.openxmlformats.org/officeDocument/2006/relationships">
  <p:cSld>
    <p:bg>
      <p:bgPr>
        <a:solidFill>
          <a:srgbClr val="001F63"/>
        </a:solidFill>
      </p:bgPr>
    </p:bg>
    <p:spTree>
      <p:nvGrpSpPr>
        <p:cNvPr id="1" name=""/>
        <p:cNvGrpSpPr/>
        <p:nvPr/>
      </p:nvGrpSpPr>
      <p:grpSpPr>
        <a:xfrm>
          <a:off x="0" y="0"/>
          <a:ext cx="0" cy="0"/>
          <a:chOff x="0" y="0"/>
          <a:chExt cx="0" cy="0"/>
        </a:xfrm>
      </p:grpSpPr>
      <p:grpSp>
        <p:nvGrpSpPr>
          <p:cNvPr name="Group 2" id="2"/>
          <p:cNvGrpSpPr/>
          <p:nvPr/>
        </p:nvGrpSpPr>
        <p:grpSpPr>
          <a:xfrm rot="0">
            <a:off x="5010275" y="1009775"/>
            <a:ext cx="8267450" cy="8267450"/>
            <a:chOff x="0" y="0"/>
            <a:chExt cx="812800" cy="812800"/>
          </a:xfrm>
        </p:grpSpPr>
        <p:sp>
          <p:nvSpPr>
            <p:cNvPr name="Freeform 3" id="3"/>
            <p:cNvSpPr/>
            <p:nvPr/>
          </p:nvSpPr>
          <p:spPr>
            <a:xfrm flipH="false" flipV="false" rot="0">
              <a:off x="0" y="0"/>
              <a:ext cx="812800" cy="812800"/>
            </a:xfrm>
            <a:custGeom>
              <a:avLst/>
              <a:gdLst/>
              <a:ahLst/>
              <a:cxnLst/>
              <a:rect r="r" b="b" t="t" l="l"/>
              <a:pathLst>
                <a:path h="812800" w="812800">
                  <a:moveTo>
                    <a:pt x="0" y="0"/>
                  </a:moveTo>
                  <a:lnTo>
                    <a:pt x="812800" y="0"/>
                  </a:lnTo>
                  <a:lnTo>
                    <a:pt x="812800" y="812800"/>
                  </a:lnTo>
                  <a:lnTo>
                    <a:pt x="0" y="812800"/>
                  </a:lnTo>
                  <a:close/>
                </a:path>
              </a:pathLst>
            </a:custGeom>
            <a:blipFill>
              <a:blip r:embed="rId2"/>
              <a:stretch>
                <a:fillRect l="-78303" t="0" r="-78303" b="0"/>
              </a:stretch>
            </a:blipFill>
          </p:spPr>
        </p:sp>
      </p:grpSp>
      <p:sp>
        <p:nvSpPr>
          <p:cNvPr name="TextBox 4" id="4"/>
          <p:cNvSpPr txBox="true"/>
          <p:nvPr/>
        </p:nvSpPr>
        <p:spPr>
          <a:xfrm rot="0">
            <a:off x="5010275" y="9576185"/>
            <a:ext cx="8267450" cy="449452"/>
          </a:xfrm>
          <a:prstGeom prst="rect">
            <a:avLst/>
          </a:prstGeom>
        </p:spPr>
        <p:txBody>
          <a:bodyPr anchor="t" rtlCol="false" tIns="0" lIns="0" bIns="0" rIns="0">
            <a:spAutoFit/>
          </a:bodyPr>
          <a:lstStyle/>
          <a:p>
            <a:pPr algn="ctr">
              <a:lnSpc>
                <a:spcPts val="1846"/>
              </a:lnSpc>
              <a:spcBef>
                <a:spcPct val="0"/>
              </a:spcBef>
            </a:pPr>
            <a:r>
              <a:rPr lang="en-US" sz="1300">
                <a:solidFill>
                  <a:srgbClr val="FFFFFF"/>
                </a:solidFill>
                <a:latin typeface="Libre Franklin"/>
                <a:ea typeface="Libre Franklin"/>
                <a:cs typeface="Libre Franklin"/>
                <a:sym typeface="Libre Franklin"/>
              </a:rPr>
              <a:t>Citation: Lorem ipsum dolor sit amet, consectetur adipiscing elit, sed do eiusmod tempor incididunt ut labore et dolore magna aliqua. Ut enim ad minim veniam, quis nostrud exercitation ullamco laboris nisi ut </a:t>
            </a:r>
          </a:p>
        </p:txBody>
      </p:sp>
    </p:spTree>
  </p:cSld>
  <p:clrMapOvr>
    <a:masterClrMapping/>
  </p:clrMapOvr>
</p:sld>
</file>

<file path=ppt/slides/slide15.xml><?xml version="1.0" encoding="utf-8"?>
<p:sld xmlns:p="http://schemas.openxmlformats.org/presentationml/2006/main" xmlns:a="http://schemas.openxmlformats.org/drawingml/2006/main" xmlns:r="http://schemas.openxmlformats.org/officeDocument/2006/relationships">
  <p:cSld>
    <p:bg>
      <p:bgPr>
        <a:solidFill>
          <a:srgbClr val="001F63"/>
        </a:solidFill>
      </p:bgPr>
    </p:bg>
    <p:spTree>
      <p:nvGrpSpPr>
        <p:cNvPr id="1" name=""/>
        <p:cNvGrpSpPr/>
        <p:nvPr/>
      </p:nvGrpSpPr>
      <p:grpSpPr>
        <a:xfrm>
          <a:off x="0" y="0"/>
          <a:ext cx="0" cy="0"/>
          <a:chOff x="0" y="0"/>
          <a:chExt cx="0" cy="0"/>
        </a:xfrm>
      </p:grpSpPr>
      <p:grpSp>
        <p:nvGrpSpPr>
          <p:cNvPr name="Group 2" id="2"/>
          <p:cNvGrpSpPr/>
          <p:nvPr/>
        </p:nvGrpSpPr>
        <p:grpSpPr>
          <a:xfrm rot="0">
            <a:off x="1107018" y="927299"/>
            <a:ext cx="16073964" cy="8432401"/>
            <a:chOff x="0" y="0"/>
            <a:chExt cx="6350000" cy="3331210"/>
          </a:xfrm>
        </p:grpSpPr>
        <p:sp>
          <p:nvSpPr>
            <p:cNvPr name="Freeform 3" id="3"/>
            <p:cNvSpPr/>
            <p:nvPr/>
          </p:nvSpPr>
          <p:spPr>
            <a:xfrm flipH="false" flipV="false" rot="0">
              <a:off x="0" y="0"/>
              <a:ext cx="6350000" cy="3331210"/>
            </a:xfrm>
            <a:custGeom>
              <a:avLst/>
              <a:gdLst/>
              <a:ahLst/>
              <a:cxnLst/>
              <a:rect r="r" b="b" t="t" l="l"/>
              <a:pathLst>
                <a:path h="3331210" w="6350000">
                  <a:moveTo>
                    <a:pt x="6209030" y="0"/>
                  </a:moveTo>
                  <a:lnTo>
                    <a:pt x="140970" y="0"/>
                  </a:lnTo>
                  <a:cubicBezTo>
                    <a:pt x="63500" y="0"/>
                    <a:pt x="0" y="62230"/>
                    <a:pt x="0" y="138430"/>
                  </a:cubicBezTo>
                  <a:lnTo>
                    <a:pt x="0" y="3192780"/>
                  </a:lnTo>
                  <a:cubicBezTo>
                    <a:pt x="0" y="3268980"/>
                    <a:pt x="63500" y="3331210"/>
                    <a:pt x="140970" y="3331210"/>
                  </a:cubicBezTo>
                  <a:lnTo>
                    <a:pt x="6209030" y="3331210"/>
                  </a:lnTo>
                  <a:cubicBezTo>
                    <a:pt x="6286500" y="3331210"/>
                    <a:pt x="6350000" y="3268980"/>
                    <a:pt x="6350000" y="3192780"/>
                  </a:cubicBezTo>
                  <a:lnTo>
                    <a:pt x="6350000" y="138430"/>
                  </a:lnTo>
                  <a:cubicBezTo>
                    <a:pt x="6350000" y="62230"/>
                    <a:pt x="6286500" y="0"/>
                    <a:pt x="6209030" y="0"/>
                  </a:cubicBezTo>
                  <a:close/>
                </a:path>
              </a:pathLst>
            </a:custGeom>
            <a:blipFill>
              <a:blip r:embed="rId2"/>
              <a:stretch>
                <a:fillRect l="-17308" t="0" r="-17308" b="0"/>
              </a:stretch>
            </a:blipFill>
          </p:spPr>
        </p:sp>
      </p:grpSp>
      <p:sp>
        <p:nvSpPr>
          <p:cNvPr name="TextBox 4" id="4"/>
          <p:cNvSpPr txBox="true"/>
          <p:nvPr/>
        </p:nvSpPr>
        <p:spPr>
          <a:xfrm rot="0">
            <a:off x="5010275" y="9560359"/>
            <a:ext cx="8267450" cy="449452"/>
          </a:xfrm>
          <a:prstGeom prst="rect">
            <a:avLst/>
          </a:prstGeom>
        </p:spPr>
        <p:txBody>
          <a:bodyPr anchor="t" rtlCol="false" tIns="0" lIns="0" bIns="0" rIns="0">
            <a:spAutoFit/>
          </a:bodyPr>
          <a:lstStyle/>
          <a:p>
            <a:pPr algn="ctr">
              <a:lnSpc>
                <a:spcPts val="1846"/>
              </a:lnSpc>
              <a:spcBef>
                <a:spcPct val="0"/>
              </a:spcBef>
            </a:pPr>
            <a:r>
              <a:rPr lang="en-US" sz="1300">
                <a:solidFill>
                  <a:srgbClr val="FFFFFF"/>
                </a:solidFill>
                <a:latin typeface="Libre Franklin"/>
                <a:ea typeface="Libre Franklin"/>
                <a:cs typeface="Libre Franklin"/>
                <a:sym typeface="Libre Franklin"/>
              </a:rPr>
              <a:t>Citation: Lorem ipsum dolor sit amet, consectetur adipiscing elit, sed do eiusmod tempor incididunt ut labore et dolore magna aliqua. Ut enim ad minim veniam, quis nostrud exercitation ullamco laboris nisi ut </a:t>
            </a:r>
          </a:p>
        </p:txBody>
      </p:sp>
    </p:spTree>
  </p:cSld>
  <p:clrMapOvr>
    <a:masterClrMapping/>
  </p:clrMapOvr>
</p:sld>
</file>

<file path=ppt/slides/slide16.xml><?xml version="1.0" encoding="utf-8"?>
<p:sld xmlns:p="http://schemas.openxmlformats.org/presentationml/2006/main" xmlns:a="http://schemas.openxmlformats.org/drawingml/2006/main" xmlns:r="http://schemas.openxmlformats.org/officeDocument/2006/relationships">
  <p:cSld>
    <p:bg>
      <p:bgPr>
        <a:solidFill>
          <a:srgbClr val="001F63"/>
        </a:solidFill>
      </p:bgPr>
    </p:bg>
    <p:spTree>
      <p:nvGrpSpPr>
        <p:cNvPr id="1" name=""/>
        <p:cNvGrpSpPr/>
        <p:nvPr/>
      </p:nvGrpSpPr>
      <p:grpSpPr>
        <a:xfrm>
          <a:off x="0" y="0"/>
          <a:ext cx="0" cy="0"/>
          <a:chOff x="0" y="0"/>
          <a:chExt cx="0" cy="0"/>
        </a:xfrm>
      </p:grpSpPr>
      <p:grpSp>
        <p:nvGrpSpPr>
          <p:cNvPr name="Group 2" id="2"/>
          <p:cNvGrpSpPr/>
          <p:nvPr/>
        </p:nvGrpSpPr>
        <p:grpSpPr>
          <a:xfrm rot="0">
            <a:off x="17248914" y="5435149"/>
            <a:ext cx="3086100" cy="3086100"/>
            <a:chOff x="0" y="0"/>
            <a:chExt cx="812800" cy="812800"/>
          </a:xfrm>
        </p:grpSpPr>
        <p:sp>
          <p:nvSpPr>
            <p:cNvPr name="Freeform 3" id="3"/>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1F63"/>
            </a:solidFill>
          </p:spPr>
        </p:sp>
        <p:sp>
          <p:nvSpPr>
            <p:cNvPr name="TextBox 4" id="4"/>
            <p:cNvSpPr txBox="true"/>
            <p:nvPr/>
          </p:nvSpPr>
          <p:spPr>
            <a:xfrm>
              <a:off x="76200" y="28575"/>
              <a:ext cx="660400" cy="708025"/>
            </a:xfrm>
            <a:prstGeom prst="rect">
              <a:avLst/>
            </a:prstGeom>
          </p:spPr>
          <p:txBody>
            <a:bodyPr anchor="ctr" rtlCol="false" tIns="50800" lIns="50800" bIns="50800" rIns="50800"/>
            <a:lstStyle/>
            <a:p>
              <a:pPr algn="ctr">
                <a:lnSpc>
                  <a:spcPts val="3692"/>
                </a:lnSpc>
              </a:pPr>
            </a:p>
          </p:txBody>
        </p:sp>
      </p:grpSp>
      <p:sp>
        <p:nvSpPr>
          <p:cNvPr name="TextBox 5" id="5"/>
          <p:cNvSpPr txBox="true"/>
          <p:nvPr/>
        </p:nvSpPr>
        <p:spPr>
          <a:xfrm rot="0">
            <a:off x="4772642" y="2733859"/>
            <a:ext cx="9453131" cy="2701290"/>
          </a:xfrm>
          <a:prstGeom prst="rect">
            <a:avLst/>
          </a:prstGeom>
        </p:spPr>
        <p:txBody>
          <a:bodyPr anchor="t" rtlCol="false" tIns="0" lIns="0" bIns="0" rIns="0">
            <a:spAutoFit/>
          </a:bodyPr>
          <a:lstStyle/>
          <a:p>
            <a:pPr algn="l" marL="0" indent="0" lvl="0">
              <a:lnSpc>
                <a:spcPts val="10080"/>
              </a:lnSpc>
              <a:spcBef>
                <a:spcPct val="0"/>
              </a:spcBef>
            </a:pPr>
            <a:r>
              <a:rPr lang="en-US" sz="8000">
                <a:solidFill>
                  <a:srgbClr val="FFB92A"/>
                </a:solidFill>
                <a:latin typeface="Canela Trial"/>
                <a:ea typeface="Canela Trial"/>
                <a:cs typeface="Canela Trial"/>
                <a:sym typeface="Canela Trial"/>
              </a:rPr>
              <a:t>LESSON COMPLETED</a:t>
            </a:r>
          </a:p>
        </p:txBody>
      </p:sp>
      <p:sp>
        <p:nvSpPr>
          <p:cNvPr name="TextBox 6" id="6"/>
          <p:cNvSpPr txBox="true"/>
          <p:nvPr/>
        </p:nvSpPr>
        <p:spPr>
          <a:xfrm rot="0">
            <a:off x="4772642" y="5560771"/>
            <a:ext cx="7719059" cy="1781429"/>
          </a:xfrm>
          <a:prstGeom prst="rect">
            <a:avLst/>
          </a:prstGeom>
        </p:spPr>
        <p:txBody>
          <a:bodyPr anchor="t" rtlCol="false" tIns="0" lIns="0" bIns="0" rIns="0">
            <a:spAutoFit/>
          </a:bodyPr>
          <a:lstStyle/>
          <a:p>
            <a:pPr algn="l">
              <a:lnSpc>
                <a:spcPts val="5111"/>
              </a:lnSpc>
            </a:pPr>
            <a:r>
              <a:rPr lang="en-US" b="true" sz="3599" spc="35">
                <a:solidFill>
                  <a:srgbClr val="F8F4EB"/>
                </a:solidFill>
                <a:latin typeface="Libre Franklin Bold"/>
                <a:ea typeface="Libre Franklin Bold"/>
                <a:cs typeface="Libre Franklin Bold"/>
                <a:sym typeface="Libre Franklin Bold"/>
              </a:rPr>
              <a:t>Name</a:t>
            </a:r>
          </a:p>
          <a:p>
            <a:pPr algn="l">
              <a:lnSpc>
                <a:spcPts val="4543"/>
              </a:lnSpc>
            </a:pPr>
            <a:r>
              <a:rPr lang="en-US" b="true" sz="3199" spc="31">
                <a:solidFill>
                  <a:srgbClr val="F8F4EB"/>
                </a:solidFill>
                <a:latin typeface="Libre Franklin Bold"/>
                <a:ea typeface="Libre Franklin Bold"/>
                <a:cs typeface="Libre Franklin Bold"/>
                <a:sym typeface="Libre Franklin Bold"/>
              </a:rPr>
              <a:t>Title</a:t>
            </a:r>
          </a:p>
          <a:p>
            <a:pPr algn="l" marL="0" indent="0" lvl="0">
              <a:lnSpc>
                <a:spcPts val="4543"/>
              </a:lnSpc>
            </a:pPr>
            <a:r>
              <a:rPr lang="en-US" sz="3199" spc="31">
                <a:solidFill>
                  <a:srgbClr val="F8F4EB"/>
                </a:solidFill>
                <a:latin typeface="Libre Franklin"/>
                <a:ea typeface="Libre Franklin"/>
                <a:cs typeface="Libre Franklin"/>
                <a:sym typeface="Libre Franklin"/>
              </a:rPr>
              <a:t>Contact</a:t>
            </a:r>
          </a:p>
        </p:txBody>
      </p:sp>
      <p:sp>
        <p:nvSpPr>
          <p:cNvPr name="Freeform 7" id="7"/>
          <p:cNvSpPr/>
          <p:nvPr/>
        </p:nvSpPr>
        <p:spPr>
          <a:xfrm flipH="false" flipV="false" rot="0">
            <a:off x="523827" y="538564"/>
            <a:ext cx="3162169" cy="490136"/>
          </a:xfrm>
          <a:custGeom>
            <a:avLst/>
            <a:gdLst/>
            <a:ahLst/>
            <a:cxnLst/>
            <a:rect r="r" b="b" t="t" l="l"/>
            <a:pathLst>
              <a:path h="490136" w="3162169">
                <a:moveTo>
                  <a:pt x="0" y="0"/>
                </a:moveTo>
                <a:lnTo>
                  <a:pt x="3162169" y="0"/>
                </a:lnTo>
                <a:lnTo>
                  <a:pt x="3162169" y="490136"/>
                </a:lnTo>
                <a:lnTo>
                  <a:pt x="0" y="49013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0"/>
            <a:ext cx="7000862" cy="10287000"/>
            <a:chOff x="0" y="0"/>
            <a:chExt cx="1843848" cy="2709333"/>
          </a:xfrm>
        </p:grpSpPr>
        <p:sp>
          <p:nvSpPr>
            <p:cNvPr name="Freeform 3" id="3"/>
            <p:cNvSpPr/>
            <p:nvPr/>
          </p:nvSpPr>
          <p:spPr>
            <a:xfrm flipH="false" flipV="false" rot="0">
              <a:off x="0" y="0"/>
              <a:ext cx="1843849" cy="2709333"/>
            </a:xfrm>
            <a:custGeom>
              <a:avLst/>
              <a:gdLst/>
              <a:ahLst/>
              <a:cxnLst/>
              <a:rect r="r" b="b" t="t" l="l"/>
              <a:pathLst>
                <a:path h="2709333" w="1843849">
                  <a:moveTo>
                    <a:pt x="0" y="0"/>
                  </a:moveTo>
                  <a:lnTo>
                    <a:pt x="1843849" y="0"/>
                  </a:lnTo>
                  <a:lnTo>
                    <a:pt x="1843849" y="2709333"/>
                  </a:lnTo>
                  <a:lnTo>
                    <a:pt x="0" y="2709333"/>
                  </a:lnTo>
                  <a:close/>
                </a:path>
              </a:pathLst>
            </a:custGeom>
            <a:solidFill>
              <a:srgbClr val="001F63"/>
            </a:solidFill>
          </p:spPr>
        </p:sp>
        <p:sp>
          <p:nvSpPr>
            <p:cNvPr name="TextBox 4" id="4"/>
            <p:cNvSpPr txBox="true"/>
            <p:nvPr/>
          </p:nvSpPr>
          <p:spPr>
            <a:xfrm>
              <a:off x="0" y="-38100"/>
              <a:ext cx="1843848" cy="2747433"/>
            </a:xfrm>
            <a:prstGeom prst="rect">
              <a:avLst/>
            </a:prstGeom>
          </p:spPr>
          <p:txBody>
            <a:bodyPr anchor="ctr" rtlCol="false" tIns="50800" lIns="50800" bIns="50800" rIns="50800"/>
            <a:lstStyle/>
            <a:p>
              <a:pPr algn="ctr">
                <a:lnSpc>
                  <a:spcPts val="2659"/>
                </a:lnSpc>
              </a:pPr>
            </a:p>
          </p:txBody>
        </p:sp>
      </p:grpSp>
      <p:sp>
        <p:nvSpPr>
          <p:cNvPr name="AutoShape 5" id="5"/>
          <p:cNvSpPr/>
          <p:nvPr/>
        </p:nvSpPr>
        <p:spPr>
          <a:xfrm>
            <a:off x="7015149" y="-5931202"/>
            <a:ext cx="0" cy="18288000"/>
          </a:xfrm>
          <a:prstGeom prst="line">
            <a:avLst/>
          </a:prstGeom>
          <a:ln cap="flat" w="28575">
            <a:solidFill>
              <a:srgbClr val="FFB92A"/>
            </a:solidFill>
            <a:prstDash val="solid"/>
            <a:headEnd type="none" len="sm" w="sm"/>
            <a:tailEnd type="none" len="sm" w="sm"/>
          </a:ln>
        </p:spPr>
      </p:sp>
      <p:grpSp>
        <p:nvGrpSpPr>
          <p:cNvPr name="Group 6" id="6"/>
          <p:cNvGrpSpPr/>
          <p:nvPr/>
        </p:nvGrpSpPr>
        <p:grpSpPr>
          <a:xfrm rot="0">
            <a:off x="8036806" y="4065289"/>
            <a:ext cx="9222494" cy="5915122"/>
            <a:chOff x="0" y="0"/>
            <a:chExt cx="2428970" cy="1557892"/>
          </a:xfrm>
        </p:grpSpPr>
        <p:sp>
          <p:nvSpPr>
            <p:cNvPr name="Freeform 7" id="7"/>
            <p:cNvSpPr/>
            <p:nvPr/>
          </p:nvSpPr>
          <p:spPr>
            <a:xfrm flipH="false" flipV="false" rot="0">
              <a:off x="0" y="0"/>
              <a:ext cx="2428970" cy="1557892"/>
            </a:xfrm>
            <a:custGeom>
              <a:avLst/>
              <a:gdLst/>
              <a:ahLst/>
              <a:cxnLst/>
              <a:rect r="r" b="b" t="t" l="l"/>
              <a:pathLst>
                <a:path h="1557892" w="2428970">
                  <a:moveTo>
                    <a:pt x="0" y="0"/>
                  </a:moveTo>
                  <a:lnTo>
                    <a:pt x="2428970" y="0"/>
                  </a:lnTo>
                  <a:lnTo>
                    <a:pt x="2428970" y="1557892"/>
                  </a:lnTo>
                  <a:lnTo>
                    <a:pt x="0" y="1557892"/>
                  </a:lnTo>
                  <a:close/>
                </a:path>
              </a:pathLst>
            </a:custGeom>
            <a:solidFill>
              <a:srgbClr val="FFF2CE"/>
            </a:solidFill>
          </p:spPr>
        </p:sp>
        <p:sp>
          <p:nvSpPr>
            <p:cNvPr name="TextBox 8" id="8"/>
            <p:cNvSpPr txBox="true"/>
            <p:nvPr/>
          </p:nvSpPr>
          <p:spPr>
            <a:xfrm>
              <a:off x="0" y="-47625"/>
              <a:ext cx="2428970" cy="1605517"/>
            </a:xfrm>
            <a:prstGeom prst="rect">
              <a:avLst/>
            </a:prstGeom>
          </p:spPr>
          <p:txBody>
            <a:bodyPr anchor="ctr" rtlCol="false" tIns="50800" lIns="50800" bIns="50800" rIns="50800"/>
            <a:lstStyle/>
            <a:p>
              <a:pPr algn="ctr">
                <a:lnSpc>
                  <a:spcPts val="3692"/>
                </a:lnSpc>
              </a:pPr>
            </a:p>
          </p:txBody>
        </p:sp>
      </p:grpSp>
      <p:grpSp>
        <p:nvGrpSpPr>
          <p:cNvPr name="Group 9" id="9"/>
          <p:cNvGrpSpPr/>
          <p:nvPr/>
        </p:nvGrpSpPr>
        <p:grpSpPr>
          <a:xfrm rot="0">
            <a:off x="841193" y="2408898"/>
            <a:ext cx="4408900" cy="5246370"/>
            <a:chOff x="0" y="0"/>
            <a:chExt cx="3790950" cy="4511040"/>
          </a:xfrm>
        </p:grpSpPr>
        <p:sp>
          <p:nvSpPr>
            <p:cNvPr name="Freeform 10" id="10"/>
            <p:cNvSpPr/>
            <p:nvPr/>
          </p:nvSpPr>
          <p:spPr>
            <a:xfrm flipH="false" flipV="false" rot="0">
              <a:off x="158750" y="158750"/>
              <a:ext cx="3473450" cy="4193540"/>
            </a:xfrm>
            <a:custGeom>
              <a:avLst/>
              <a:gdLst/>
              <a:ahLst/>
              <a:cxnLst/>
              <a:rect r="r" b="b" t="t" l="l"/>
              <a:pathLst>
                <a:path h="4193540" w="3473450">
                  <a:moveTo>
                    <a:pt x="0" y="0"/>
                  </a:moveTo>
                  <a:lnTo>
                    <a:pt x="3473450" y="0"/>
                  </a:lnTo>
                  <a:lnTo>
                    <a:pt x="3473450" y="4193540"/>
                  </a:lnTo>
                  <a:lnTo>
                    <a:pt x="0" y="4193540"/>
                  </a:lnTo>
                  <a:close/>
                </a:path>
              </a:pathLst>
            </a:custGeom>
            <a:blipFill>
              <a:blip r:embed="rId3"/>
              <a:stretch>
                <a:fillRect l="-116630" t="-3785" r="-116630" b="-3785"/>
              </a:stretch>
            </a:blipFill>
          </p:spPr>
        </p:sp>
      </p:grpSp>
      <p:sp>
        <p:nvSpPr>
          <p:cNvPr name="Freeform 11" id="11"/>
          <p:cNvSpPr/>
          <p:nvPr/>
        </p:nvSpPr>
        <p:spPr>
          <a:xfrm flipH="false" flipV="false" rot="0">
            <a:off x="9237689" y="5143500"/>
            <a:ext cx="1047786" cy="1047786"/>
          </a:xfrm>
          <a:custGeom>
            <a:avLst/>
            <a:gdLst/>
            <a:ahLst/>
            <a:cxnLst/>
            <a:rect r="r" b="b" t="t" l="l"/>
            <a:pathLst>
              <a:path h="1047786" w="1047786">
                <a:moveTo>
                  <a:pt x="0" y="0"/>
                </a:moveTo>
                <a:lnTo>
                  <a:pt x="1047786" y="0"/>
                </a:lnTo>
                <a:lnTo>
                  <a:pt x="1047786" y="1047786"/>
                </a:lnTo>
                <a:lnTo>
                  <a:pt x="0" y="104778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2" id="12"/>
          <p:cNvSpPr/>
          <p:nvPr/>
        </p:nvSpPr>
        <p:spPr>
          <a:xfrm flipH="false" flipV="false" rot="0">
            <a:off x="9239805" y="6609599"/>
            <a:ext cx="1045670" cy="1045670"/>
          </a:xfrm>
          <a:custGeom>
            <a:avLst/>
            <a:gdLst/>
            <a:ahLst/>
            <a:cxnLst/>
            <a:rect r="r" b="b" t="t" l="l"/>
            <a:pathLst>
              <a:path h="1045670" w="1045670">
                <a:moveTo>
                  <a:pt x="0" y="0"/>
                </a:moveTo>
                <a:lnTo>
                  <a:pt x="1045670" y="0"/>
                </a:lnTo>
                <a:lnTo>
                  <a:pt x="1045670" y="1045669"/>
                </a:lnTo>
                <a:lnTo>
                  <a:pt x="0" y="1045669"/>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13" id="13"/>
          <p:cNvSpPr/>
          <p:nvPr/>
        </p:nvSpPr>
        <p:spPr>
          <a:xfrm flipH="false" flipV="false" rot="0">
            <a:off x="9239805" y="8074368"/>
            <a:ext cx="1047249" cy="1047249"/>
          </a:xfrm>
          <a:custGeom>
            <a:avLst/>
            <a:gdLst/>
            <a:ahLst/>
            <a:cxnLst/>
            <a:rect r="r" b="b" t="t" l="l"/>
            <a:pathLst>
              <a:path h="1047249" w="1047249">
                <a:moveTo>
                  <a:pt x="0" y="0"/>
                </a:moveTo>
                <a:lnTo>
                  <a:pt x="1047249" y="0"/>
                </a:lnTo>
                <a:lnTo>
                  <a:pt x="1047249" y="1047249"/>
                </a:lnTo>
                <a:lnTo>
                  <a:pt x="0" y="1047249"/>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TextBox 14" id="14"/>
          <p:cNvSpPr txBox="true"/>
          <p:nvPr/>
        </p:nvSpPr>
        <p:spPr>
          <a:xfrm rot="0">
            <a:off x="1028700" y="933450"/>
            <a:ext cx="5592823" cy="1311276"/>
          </a:xfrm>
          <a:prstGeom prst="rect">
            <a:avLst/>
          </a:prstGeom>
        </p:spPr>
        <p:txBody>
          <a:bodyPr anchor="t" rtlCol="false" tIns="0" lIns="0" bIns="0" rIns="0">
            <a:spAutoFit/>
          </a:bodyPr>
          <a:lstStyle/>
          <a:p>
            <a:pPr algn="l">
              <a:lnSpc>
                <a:spcPts val="8800"/>
              </a:lnSpc>
            </a:pPr>
            <a:r>
              <a:rPr lang="en-US" sz="8000">
                <a:solidFill>
                  <a:srgbClr val="FFB92A"/>
                </a:solidFill>
                <a:latin typeface="Canela Trial"/>
                <a:ea typeface="Canela Trial"/>
                <a:cs typeface="Canela Trial"/>
                <a:sym typeface="Canela Trial"/>
              </a:rPr>
              <a:t>Who am I?</a:t>
            </a:r>
          </a:p>
        </p:txBody>
      </p:sp>
      <p:sp>
        <p:nvSpPr>
          <p:cNvPr name="TextBox 15" id="15"/>
          <p:cNvSpPr txBox="true"/>
          <p:nvPr/>
        </p:nvSpPr>
        <p:spPr>
          <a:xfrm rot="0">
            <a:off x="1028700" y="7762291"/>
            <a:ext cx="4416172" cy="838200"/>
          </a:xfrm>
          <a:prstGeom prst="rect">
            <a:avLst/>
          </a:prstGeom>
        </p:spPr>
        <p:txBody>
          <a:bodyPr anchor="t" rtlCol="false" tIns="0" lIns="0" bIns="0" rIns="0">
            <a:spAutoFit/>
          </a:bodyPr>
          <a:lstStyle/>
          <a:p>
            <a:pPr algn="l">
              <a:lnSpc>
                <a:spcPts val="3479"/>
              </a:lnSpc>
            </a:pPr>
            <a:r>
              <a:rPr lang="en-US" sz="2899">
                <a:solidFill>
                  <a:srgbClr val="FFB92A"/>
                </a:solidFill>
                <a:latin typeface="Canela Trial"/>
                <a:ea typeface="Canela Trial"/>
                <a:cs typeface="Canela Trial"/>
                <a:sym typeface="Canela Trial"/>
              </a:rPr>
              <a:t>First Last</a:t>
            </a:r>
          </a:p>
          <a:p>
            <a:pPr algn="l">
              <a:lnSpc>
                <a:spcPts val="2760"/>
              </a:lnSpc>
            </a:pPr>
            <a:r>
              <a:rPr lang="en-US" sz="2300">
                <a:solidFill>
                  <a:srgbClr val="FFFFFF"/>
                </a:solidFill>
                <a:latin typeface="Libre Franklin"/>
                <a:ea typeface="Libre Franklin"/>
                <a:cs typeface="Libre Franklin"/>
                <a:sym typeface="Libre Franklin"/>
              </a:rPr>
              <a:t>Title </a:t>
            </a:r>
          </a:p>
        </p:txBody>
      </p:sp>
      <p:sp>
        <p:nvSpPr>
          <p:cNvPr name="TextBox 16" id="16"/>
          <p:cNvSpPr txBox="true"/>
          <p:nvPr/>
        </p:nvSpPr>
        <p:spPr>
          <a:xfrm rot="0">
            <a:off x="8036806" y="1180147"/>
            <a:ext cx="9222494" cy="2787015"/>
          </a:xfrm>
          <a:prstGeom prst="rect">
            <a:avLst/>
          </a:prstGeom>
        </p:spPr>
        <p:txBody>
          <a:bodyPr anchor="t" rtlCol="false" tIns="0" lIns="0" bIns="0" rIns="0">
            <a:spAutoFit/>
          </a:bodyPr>
          <a:lstStyle/>
          <a:p>
            <a:pPr algn="l">
              <a:lnSpc>
                <a:spcPts val="3640"/>
              </a:lnSpc>
            </a:pPr>
            <a:r>
              <a:rPr lang="en-US" sz="2600" b="true">
                <a:solidFill>
                  <a:srgbClr val="000000"/>
                </a:solidFill>
                <a:latin typeface="Libre Franklin Bold"/>
                <a:ea typeface="Libre Franklin Bold"/>
                <a:cs typeface="Libre Franklin Bold"/>
                <a:sym typeface="Libre Franklin Bold"/>
              </a:rPr>
              <a:t>What I do</a:t>
            </a:r>
          </a:p>
          <a:p>
            <a:pPr algn="l" marL="474983" indent="-237491" lvl="1">
              <a:lnSpc>
                <a:spcPts val="3080"/>
              </a:lnSpc>
              <a:buFont typeface="Arial"/>
              <a:buChar char="•"/>
            </a:pPr>
            <a:r>
              <a:rPr lang="en-US" sz="2200">
                <a:solidFill>
                  <a:srgbClr val="000000"/>
                </a:solidFill>
                <a:latin typeface="Libre Franklin"/>
                <a:ea typeface="Libre Franklin"/>
                <a:cs typeface="Libre Franklin"/>
                <a:sym typeface="Libre Franklin"/>
              </a:rPr>
              <a:t>Lorem ipsum dolor sit amet, consectetur adipiscing elit, sed do eiusmod tempor incididunt ut labore et dolore magna aliqua. </a:t>
            </a:r>
          </a:p>
          <a:p>
            <a:pPr algn="l">
              <a:lnSpc>
                <a:spcPts val="3080"/>
              </a:lnSpc>
            </a:pPr>
          </a:p>
          <a:p>
            <a:pPr algn="l" marL="474983" indent="-237491" lvl="1">
              <a:lnSpc>
                <a:spcPts val="3080"/>
              </a:lnSpc>
              <a:buFont typeface="Arial"/>
              <a:buChar char="•"/>
            </a:pPr>
            <a:r>
              <a:rPr lang="en-US" sz="2200">
                <a:solidFill>
                  <a:srgbClr val="000000"/>
                </a:solidFill>
                <a:latin typeface="Libre Franklin"/>
                <a:ea typeface="Libre Franklin"/>
                <a:cs typeface="Libre Franklin"/>
                <a:sym typeface="Libre Franklin"/>
              </a:rPr>
              <a:t>Lorem ipsum dolor sit amet, consectetur adipiscing elit, sed do eiusmod tempor incididunt ut labore et dolore magna aliqua. </a:t>
            </a:r>
          </a:p>
          <a:p>
            <a:pPr algn="l">
              <a:lnSpc>
                <a:spcPts val="3080"/>
              </a:lnSpc>
            </a:pPr>
          </a:p>
        </p:txBody>
      </p:sp>
      <p:sp>
        <p:nvSpPr>
          <p:cNvPr name="TextBox 17" id="17"/>
          <p:cNvSpPr txBox="true"/>
          <p:nvPr/>
        </p:nvSpPr>
        <p:spPr>
          <a:xfrm rot="0">
            <a:off x="10868892" y="5334018"/>
            <a:ext cx="5279513" cy="666750"/>
          </a:xfrm>
          <a:prstGeom prst="rect">
            <a:avLst/>
          </a:prstGeom>
        </p:spPr>
        <p:txBody>
          <a:bodyPr anchor="t" rtlCol="false" tIns="0" lIns="0" bIns="0" rIns="0">
            <a:spAutoFit/>
          </a:bodyPr>
          <a:lstStyle/>
          <a:p>
            <a:pPr algn="l">
              <a:lnSpc>
                <a:spcPts val="2640"/>
              </a:lnSpc>
            </a:pPr>
            <a:r>
              <a:rPr lang="en-US" sz="2200">
                <a:solidFill>
                  <a:srgbClr val="000000"/>
                </a:solidFill>
                <a:latin typeface="Libre Franklin"/>
                <a:ea typeface="Libre Franklin"/>
                <a:cs typeface="Libre Franklin"/>
                <a:sym typeface="Libre Franklin"/>
              </a:rPr>
              <a:t>Lorem ipsum dolor sit amet, consectetur adipiscing elit</a:t>
            </a:r>
          </a:p>
        </p:txBody>
      </p:sp>
      <p:sp>
        <p:nvSpPr>
          <p:cNvPr name="TextBox 18" id="18"/>
          <p:cNvSpPr txBox="true"/>
          <p:nvPr/>
        </p:nvSpPr>
        <p:spPr>
          <a:xfrm rot="0">
            <a:off x="10851578" y="6799059"/>
            <a:ext cx="5314141" cy="666750"/>
          </a:xfrm>
          <a:prstGeom prst="rect">
            <a:avLst/>
          </a:prstGeom>
        </p:spPr>
        <p:txBody>
          <a:bodyPr anchor="t" rtlCol="false" tIns="0" lIns="0" bIns="0" rIns="0">
            <a:spAutoFit/>
          </a:bodyPr>
          <a:lstStyle/>
          <a:p>
            <a:pPr algn="l">
              <a:lnSpc>
                <a:spcPts val="2640"/>
              </a:lnSpc>
            </a:pPr>
            <a:r>
              <a:rPr lang="en-US" sz="2200">
                <a:solidFill>
                  <a:srgbClr val="000000"/>
                </a:solidFill>
                <a:latin typeface="Libre Franklin"/>
                <a:ea typeface="Libre Franklin"/>
                <a:cs typeface="Libre Franklin"/>
                <a:sym typeface="Libre Franklin"/>
              </a:rPr>
              <a:t>Lorem ipsum dolor sit amet, consectetur adipiscing elit</a:t>
            </a:r>
          </a:p>
        </p:txBody>
      </p:sp>
      <p:sp>
        <p:nvSpPr>
          <p:cNvPr name="TextBox 19" id="19"/>
          <p:cNvSpPr txBox="true"/>
          <p:nvPr/>
        </p:nvSpPr>
        <p:spPr>
          <a:xfrm rot="0">
            <a:off x="10554486" y="4382568"/>
            <a:ext cx="4187135" cy="414655"/>
          </a:xfrm>
          <a:prstGeom prst="rect">
            <a:avLst/>
          </a:prstGeom>
        </p:spPr>
        <p:txBody>
          <a:bodyPr anchor="t" rtlCol="false" tIns="0" lIns="0" bIns="0" rIns="0">
            <a:spAutoFit/>
          </a:bodyPr>
          <a:lstStyle/>
          <a:p>
            <a:pPr algn="ctr">
              <a:lnSpc>
                <a:spcPts val="3379"/>
              </a:lnSpc>
            </a:pPr>
            <a:r>
              <a:rPr lang="en-US" sz="2599" b="true">
                <a:solidFill>
                  <a:srgbClr val="000000"/>
                </a:solidFill>
                <a:latin typeface="Libre Franklin Bold"/>
                <a:ea typeface="Libre Franklin Bold"/>
                <a:cs typeface="Libre Franklin Bold"/>
                <a:sym typeface="Libre Franklin Bold"/>
              </a:rPr>
              <a:t>Goals for the course</a:t>
            </a:r>
          </a:p>
        </p:txBody>
      </p:sp>
      <p:sp>
        <p:nvSpPr>
          <p:cNvPr name="TextBox 20" id="20"/>
          <p:cNvSpPr txBox="true"/>
          <p:nvPr/>
        </p:nvSpPr>
        <p:spPr>
          <a:xfrm rot="0">
            <a:off x="10834264" y="8267116"/>
            <a:ext cx="5314141" cy="666750"/>
          </a:xfrm>
          <a:prstGeom prst="rect">
            <a:avLst/>
          </a:prstGeom>
        </p:spPr>
        <p:txBody>
          <a:bodyPr anchor="t" rtlCol="false" tIns="0" lIns="0" bIns="0" rIns="0">
            <a:spAutoFit/>
          </a:bodyPr>
          <a:lstStyle/>
          <a:p>
            <a:pPr algn="l">
              <a:lnSpc>
                <a:spcPts val="2640"/>
              </a:lnSpc>
            </a:pPr>
            <a:r>
              <a:rPr lang="en-US" sz="2200">
                <a:solidFill>
                  <a:srgbClr val="000000"/>
                </a:solidFill>
                <a:latin typeface="Libre Franklin"/>
                <a:ea typeface="Libre Franklin"/>
                <a:cs typeface="Libre Franklin"/>
                <a:sym typeface="Libre Franklin"/>
              </a:rPr>
              <a:t>Lorem ipsum dolor sit amet, consectetur adipiscing elit</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AutoShape 2" id="2"/>
          <p:cNvSpPr/>
          <p:nvPr/>
        </p:nvSpPr>
        <p:spPr>
          <a:xfrm rot="0">
            <a:off x="0" y="9229725"/>
            <a:ext cx="18288000" cy="0"/>
          </a:xfrm>
          <a:prstGeom prst="line">
            <a:avLst/>
          </a:prstGeom>
          <a:ln cap="flat" w="28575">
            <a:solidFill>
              <a:srgbClr val="FFB92A"/>
            </a:solidFill>
            <a:prstDash val="solid"/>
            <a:headEnd type="none" len="sm" w="sm"/>
            <a:tailEnd type="none" len="sm" w="sm"/>
          </a:ln>
        </p:spPr>
      </p:sp>
      <p:sp>
        <p:nvSpPr>
          <p:cNvPr name="AutoShape 3" id="3"/>
          <p:cNvSpPr/>
          <p:nvPr/>
        </p:nvSpPr>
        <p:spPr>
          <a:xfrm rot="0">
            <a:off x="0" y="3188985"/>
            <a:ext cx="18288000" cy="0"/>
          </a:xfrm>
          <a:prstGeom prst="line">
            <a:avLst/>
          </a:prstGeom>
          <a:ln cap="flat" w="47625">
            <a:solidFill>
              <a:srgbClr val="FFB92A"/>
            </a:solidFill>
            <a:prstDash val="solid"/>
            <a:headEnd type="none" len="sm" w="sm"/>
            <a:tailEnd type="none" len="sm" w="sm"/>
          </a:ln>
        </p:spPr>
      </p:sp>
      <p:sp>
        <p:nvSpPr>
          <p:cNvPr name="AutoShape 4" id="4"/>
          <p:cNvSpPr/>
          <p:nvPr/>
        </p:nvSpPr>
        <p:spPr>
          <a:xfrm>
            <a:off x="0" y="9215437"/>
            <a:ext cx="18288000" cy="0"/>
          </a:xfrm>
          <a:prstGeom prst="line">
            <a:avLst/>
          </a:prstGeom>
          <a:ln cap="flat" w="47625">
            <a:solidFill>
              <a:srgbClr val="FFB92A"/>
            </a:solidFill>
            <a:prstDash val="solid"/>
            <a:headEnd type="none" len="sm" w="sm"/>
            <a:tailEnd type="none" len="sm" w="sm"/>
          </a:ln>
        </p:spPr>
      </p:sp>
      <p:grpSp>
        <p:nvGrpSpPr>
          <p:cNvPr name="Group 5" id="5"/>
          <p:cNvGrpSpPr/>
          <p:nvPr/>
        </p:nvGrpSpPr>
        <p:grpSpPr>
          <a:xfrm rot="0">
            <a:off x="0" y="0"/>
            <a:ext cx="18288000" cy="3198510"/>
            <a:chOff x="0" y="0"/>
            <a:chExt cx="4816593" cy="842406"/>
          </a:xfrm>
        </p:grpSpPr>
        <p:sp>
          <p:nvSpPr>
            <p:cNvPr name="Freeform 6" id="6"/>
            <p:cNvSpPr/>
            <p:nvPr/>
          </p:nvSpPr>
          <p:spPr>
            <a:xfrm flipH="false" flipV="false" rot="0">
              <a:off x="0" y="0"/>
              <a:ext cx="4816592" cy="842406"/>
            </a:xfrm>
            <a:custGeom>
              <a:avLst/>
              <a:gdLst/>
              <a:ahLst/>
              <a:cxnLst/>
              <a:rect r="r" b="b" t="t" l="l"/>
              <a:pathLst>
                <a:path h="842406" w="4816592">
                  <a:moveTo>
                    <a:pt x="0" y="0"/>
                  </a:moveTo>
                  <a:lnTo>
                    <a:pt x="4816592" y="0"/>
                  </a:lnTo>
                  <a:lnTo>
                    <a:pt x="4816592" y="842406"/>
                  </a:lnTo>
                  <a:lnTo>
                    <a:pt x="0" y="842406"/>
                  </a:lnTo>
                  <a:close/>
                </a:path>
              </a:pathLst>
            </a:custGeom>
            <a:solidFill>
              <a:srgbClr val="001F63"/>
            </a:solidFill>
          </p:spPr>
        </p:sp>
        <p:sp>
          <p:nvSpPr>
            <p:cNvPr name="TextBox 7" id="7"/>
            <p:cNvSpPr txBox="true"/>
            <p:nvPr/>
          </p:nvSpPr>
          <p:spPr>
            <a:xfrm>
              <a:off x="0" y="-38100"/>
              <a:ext cx="4816593" cy="880506"/>
            </a:xfrm>
            <a:prstGeom prst="rect">
              <a:avLst/>
            </a:prstGeom>
          </p:spPr>
          <p:txBody>
            <a:bodyPr anchor="ctr" rtlCol="false" tIns="50800" lIns="50800" bIns="50800" rIns="50800"/>
            <a:lstStyle/>
            <a:p>
              <a:pPr algn="ctr">
                <a:lnSpc>
                  <a:spcPts val="2659"/>
                </a:lnSpc>
              </a:pPr>
            </a:p>
          </p:txBody>
        </p:sp>
      </p:grpSp>
      <p:grpSp>
        <p:nvGrpSpPr>
          <p:cNvPr name="Group 8" id="8"/>
          <p:cNvGrpSpPr/>
          <p:nvPr/>
        </p:nvGrpSpPr>
        <p:grpSpPr>
          <a:xfrm rot="0">
            <a:off x="8472158" y="3703335"/>
            <a:ext cx="8787142" cy="5145390"/>
            <a:chOff x="0" y="0"/>
            <a:chExt cx="2314309" cy="1355164"/>
          </a:xfrm>
        </p:grpSpPr>
        <p:sp>
          <p:nvSpPr>
            <p:cNvPr name="Freeform 9" id="9"/>
            <p:cNvSpPr/>
            <p:nvPr/>
          </p:nvSpPr>
          <p:spPr>
            <a:xfrm flipH="false" flipV="false" rot="0">
              <a:off x="0" y="0"/>
              <a:ext cx="2314309" cy="1355164"/>
            </a:xfrm>
            <a:custGeom>
              <a:avLst/>
              <a:gdLst/>
              <a:ahLst/>
              <a:cxnLst/>
              <a:rect r="r" b="b" t="t" l="l"/>
              <a:pathLst>
                <a:path h="1355164" w="2314309">
                  <a:moveTo>
                    <a:pt x="0" y="0"/>
                  </a:moveTo>
                  <a:lnTo>
                    <a:pt x="2314309" y="0"/>
                  </a:lnTo>
                  <a:lnTo>
                    <a:pt x="2314309" y="1355164"/>
                  </a:lnTo>
                  <a:lnTo>
                    <a:pt x="0" y="1355164"/>
                  </a:lnTo>
                  <a:close/>
                </a:path>
              </a:pathLst>
            </a:custGeom>
            <a:solidFill>
              <a:srgbClr val="FFF2CE"/>
            </a:solidFill>
          </p:spPr>
        </p:sp>
        <p:sp>
          <p:nvSpPr>
            <p:cNvPr name="TextBox 10" id="10"/>
            <p:cNvSpPr txBox="true"/>
            <p:nvPr/>
          </p:nvSpPr>
          <p:spPr>
            <a:xfrm>
              <a:off x="0" y="-47625"/>
              <a:ext cx="2314309" cy="1402789"/>
            </a:xfrm>
            <a:prstGeom prst="rect">
              <a:avLst/>
            </a:prstGeom>
          </p:spPr>
          <p:txBody>
            <a:bodyPr anchor="ctr" rtlCol="false" tIns="50800" lIns="50800" bIns="50800" rIns="50800"/>
            <a:lstStyle/>
            <a:p>
              <a:pPr algn="ctr">
                <a:lnSpc>
                  <a:spcPts val="3692"/>
                </a:lnSpc>
              </a:pPr>
            </a:p>
          </p:txBody>
        </p:sp>
      </p:grpSp>
      <p:grpSp>
        <p:nvGrpSpPr>
          <p:cNvPr name="Group 11" id="11"/>
          <p:cNvGrpSpPr/>
          <p:nvPr/>
        </p:nvGrpSpPr>
        <p:grpSpPr>
          <a:xfrm rot="0">
            <a:off x="0" y="9229725"/>
            <a:ext cx="18288000" cy="1057275"/>
            <a:chOff x="0" y="0"/>
            <a:chExt cx="4816593" cy="278459"/>
          </a:xfrm>
        </p:grpSpPr>
        <p:sp>
          <p:nvSpPr>
            <p:cNvPr name="Freeform 12" id="12"/>
            <p:cNvSpPr/>
            <p:nvPr/>
          </p:nvSpPr>
          <p:spPr>
            <a:xfrm flipH="false" flipV="false" rot="0">
              <a:off x="0" y="0"/>
              <a:ext cx="4816592" cy="278459"/>
            </a:xfrm>
            <a:custGeom>
              <a:avLst/>
              <a:gdLst/>
              <a:ahLst/>
              <a:cxnLst/>
              <a:rect r="r" b="b" t="t" l="l"/>
              <a:pathLst>
                <a:path h="278459" w="4816592">
                  <a:moveTo>
                    <a:pt x="0" y="0"/>
                  </a:moveTo>
                  <a:lnTo>
                    <a:pt x="4816592" y="0"/>
                  </a:lnTo>
                  <a:lnTo>
                    <a:pt x="4816592" y="278459"/>
                  </a:lnTo>
                  <a:lnTo>
                    <a:pt x="0" y="278459"/>
                  </a:lnTo>
                  <a:close/>
                </a:path>
              </a:pathLst>
            </a:custGeom>
            <a:solidFill>
              <a:srgbClr val="001F63"/>
            </a:solidFill>
          </p:spPr>
        </p:sp>
        <p:sp>
          <p:nvSpPr>
            <p:cNvPr name="TextBox 13" id="13"/>
            <p:cNvSpPr txBox="true"/>
            <p:nvPr/>
          </p:nvSpPr>
          <p:spPr>
            <a:xfrm>
              <a:off x="0" y="-47625"/>
              <a:ext cx="4816593" cy="326084"/>
            </a:xfrm>
            <a:prstGeom prst="rect">
              <a:avLst/>
            </a:prstGeom>
          </p:spPr>
          <p:txBody>
            <a:bodyPr anchor="ctr" rtlCol="false" tIns="50800" lIns="50800" bIns="50800" rIns="50800"/>
            <a:lstStyle/>
            <a:p>
              <a:pPr algn="ctr">
                <a:lnSpc>
                  <a:spcPts val="3692"/>
                </a:lnSpc>
              </a:pPr>
            </a:p>
          </p:txBody>
        </p:sp>
      </p:grpSp>
      <p:sp>
        <p:nvSpPr>
          <p:cNvPr name="AutoShape 14" id="14"/>
          <p:cNvSpPr/>
          <p:nvPr/>
        </p:nvSpPr>
        <p:spPr>
          <a:xfrm>
            <a:off x="9144000" y="6497010"/>
            <a:ext cx="7436003" cy="0"/>
          </a:xfrm>
          <a:prstGeom prst="line">
            <a:avLst/>
          </a:prstGeom>
          <a:ln cap="flat" w="28575">
            <a:solidFill>
              <a:srgbClr val="FFB92A"/>
            </a:solidFill>
            <a:prstDash val="solid"/>
            <a:headEnd type="none" len="sm" w="sm"/>
            <a:tailEnd type="none" len="sm" w="sm"/>
          </a:ln>
        </p:spPr>
      </p:sp>
      <p:grpSp>
        <p:nvGrpSpPr>
          <p:cNvPr name="Group 15" id="15"/>
          <p:cNvGrpSpPr>
            <a:grpSpLocks noChangeAspect="true"/>
          </p:cNvGrpSpPr>
          <p:nvPr/>
        </p:nvGrpSpPr>
        <p:grpSpPr>
          <a:xfrm rot="0">
            <a:off x="880321" y="3716630"/>
            <a:ext cx="6947782" cy="5132095"/>
            <a:chOff x="0" y="0"/>
            <a:chExt cx="7620000" cy="5628640"/>
          </a:xfrm>
        </p:grpSpPr>
        <p:sp>
          <p:nvSpPr>
            <p:cNvPr name="Freeform 16" id="16"/>
            <p:cNvSpPr/>
            <p:nvPr/>
          </p:nvSpPr>
          <p:spPr>
            <a:xfrm flipH="false" flipV="false" rot="0">
              <a:off x="0" y="0"/>
              <a:ext cx="2540000" cy="5628640"/>
            </a:xfrm>
            <a:custGeom>
              <a:avLst/>
              <a:gdLst/>
              <a:ahLst/>
              <a:cxnLst/>
              <a:rect r="r" b="b" t="t" l="l"/>
              <a:pathLst>
                <a:path h="5628640" w="2540000">
                  <a:moveTo>
                    <a:pt x="0" y="0"/>
                  </a:moveTo>
                  <a:lnTo>
                    <a:pt x="2540000" y="0"/>
                  </a:lnTo>
                  <a:lnTo>
                    <a:pt x="2540000" y="5628640"/>
                  </a:lnTo>
                  <a:lnTo>
                    <a:pt x="0" y="5628640"/>
                  </a:lnTo>
                  <a:close/>
                </a:path>
              </a:pathLst>
            </a:custGeom>
            <a:blipFill>
              <a:blip r:embed="rId3"/>
              <a:stretch>
                <a:fillRect l="-134320" t="0" r="-334320" b="0"/>
              </a:stretch>
            </a:blipFill>
          </p:spPr>
        </p:sp>
        <p:sp>
          <p:nvSpPr>
            <p:cNvPr name="Freeform 17" id="17"/>
            <p:cNvSpPr/>
            <p:nvPr/>
          </p:nvSpPr>
          <p:spPr>
            <a:xfrm flipH="false" flipV="false" rot="0">
              <a:off x="2540000" y="0"/>
              <a:ext cx="2540000" cy="5628640"/>
            </a:xfrm>
            <a:custGeom>
              <a:avLst/>
              <a:gdLst/>
              <a:ahLst/>
              <a:cxnLst/>
              <a:rect r="r" b="b" t="t" l="l"/>
              <a:pathLst>
                <a:path h="5628640" w="2540000">
                  <a:moveTo>
                    <a:pt x="0" y="0"/>
                  </a:moveTo>
                  <a:lnTo>
                    <a:pt x="2540000" y="0"/>
                  </a:lnTo>
                  <a:lnTo>
                    <a:pt x="2540000" y="5628640"/>
                  </a:lnTo>
                  <a:lnTo>
                    <a:pt x="0" y="5628640"/>
                  </a:lnTo>
                  <a:close/>
                </a:path>
              </a:pathLst>
            </a:custGeom>
            <a:blipFill>
              <a:blip r:embed="rId3"/>
              <a:stretch>
                <a:fillRect l="-234320" t="0" r="-234320" b="0"/>
              </a:stretch>
            </a:blipFill>
          </p:spPr>
        </p:sp>
        <p:sp>
          <p:nvSpPr>
            <p:cNvPr name="Freeform 18" id="18"/>
            <p:cNvSpPr/>
            <p:nvPr/>
          </p:nvSpPr>
          <p:spPr>
            <a:xfrm flipH="false" flipV="false" rot="0">
              <a:off x="5080000" y="0"/>
              <a:ext cx="2540000" cy="5628640"/>
            </a:xfrm>
            <a:custGeom>
              <a:avLst/>
              <a:gdLst/>
              <a:ahLst/>
              <a:cxnLst/>
              <a:rect r="r" b="b" t="t" l="l"/>
              <a:pathLst>
                <a:path h="5628640" w="2540000">
                  <a:moveTo>
                    <a:pt x="0" y="0"/>
                  </a:moveTo>
                  <a:lnTo>
                    <a:pt x="2540000" y="0"/>
                  </a:lnTo>
                  <a:lnTo>
                    <a:pt x="2540000" y="5628640"/>
                  </a:lnTo>
                  <a:lnTo>
                    <a:pt x="0" y="5628640"/>
                  </a:lnTo>
                  <a:close/>
                </a:path>
              </a:pathLst>
            </a:custGeom>
            <a:blipFill>
              <a:blip r:embed="rId3"/>
              <a:stretch>
                <a:fillRect l="-334320" t="0" r="-134320" b="0"/>
              </a:stretch>
            </a:blipFill>
          </p:spPr>
        </p:sp>
      </p:grpSp>
      <p:sp>
        <p:nvSpPr>
          <p:cNvPr name="TextBox 19" id="19"/>
          <p:cNvSpPr txBox="true"/>
          <p:nvPr/>
        </p:nvSpPr>
        <p:spPr>
          <a:xfrm rot="0">
            <a:off x="9151455" y="4126238"/>
            <a:ext cx="7428547" cy="1880235"/>
          </a:xfrm>
          <a:prstGeom prst="rect">
            <a:avLst/>
          </a:prstGeom>
        </p:spPr>
        <p:txBody>
          <a:bodyPr anchor="t" rtlCol="false" tIns="0" lIns="0" bIns="0" rIns="0">
            <a:spAutoFit/>
          </a:bodyPr>
          <a:lstStyle/>
          <a:p>
            <a:pPr algn="l">
              <a:lnSpc>
                <a:spcPts val="4500"/>
              </a:lnSpc>
            </a:pPr>
            <a:r>
              <a:rPr lang="en-US" sz="3000" b="true">
                <a:solidFill>
                  <a:srgbClr val="000000"/>
                </a:solidFill>
                <a:latin typeface="Libre Franklin Bold"/>
                <a:ea typeface="Libre Franklin Bold"/>
                <a:cs typeface="Libre Franklin Bold"/>
                <a:sym typeface="Libre Franklin Bold"/>
              </a:rPr>
              <a:t>Lorem ipsum </a:t>
            </a:r>
          </a:p>
          <a:p>
            <a:pPr algn="l" marL="496571" indent="-248285" lvl="1">
              <a:lnSpc>
                <a:spcPts val="3450"/>
              </a:lnSpc>
              <a:buFont typeface="Arial"/>
              <a:buChar char="•"/>
            </a:pPr>
            <a:r>
              <a:rPr lang="en-US" sz="2300">
                <a:solidFill>
                  <a:srgbClr val="000000"/>
                </a:solidFill>
                <a:latin typeface="Libre Franklin"/>
                <a:ea typeface="Libre Franklin"/>
                <a:cs typeface="Libre Franklin"/>
                <a:sym typeface="Libre Franklin"/>
              </a:rPr>
              <a:t>Lorem ipsum </a:t>
            </a:r>
          </a:p>
          <a:p>
            <a:pPr algn="l" marL="496571" indent="-248285" lvl="1">
              <a:lnSpc>
                <a:spcPts val="3450"/>
              </a:lnSpc>
              <a:buFont typeface="Arial"/>
              <a:buChar char="•"/>
            </a:pPr>
            <a:r>
              <a:rPr lang="en-US" sz="2300">
                <a:solidFill>
                  <a:srgbClr val="000000"/>
                </a:solidFill>
                <a:latin typeface="Libre Franklin"/>
                <a:ea typeface="Libre Franklin"/>
                <a:cs typeface="Libre Franklin"/>
                <a:sym typeface="Libre Franklin"/>
              </a:rPr>
              <a:t>Lorem ipsum </a:t>
            </a:r>
          </a:p>
          <a:p>
            <a:pPr algn="l" marL="496571" indent="-248285" lvl="1">
              <a:lnSpc>
                <a:spcPts val="3450"/>
              </a:lnSpc>
              <a:buFont typeface="Arial"/>
              <a:buChar char="•"/>
            </a:pPr>
            <a:r>
              <a:rPr lang="en-US" sz="2300">
                <a:solidFill>
                  <a:srgbClr val="000000"/>
                </a:solidFill>
                <a:latin typeface="Libre Franklin"/>
                <a:ea typeface="Libre Franklin"/>
                <a:cs typeface="Libre Franklin"/>
                <a:sym typeface="Libre Franklin"/>
              </a:rPr>
              <a:t>Lorem ipsum </a:t>
            </a:r>
          </a:p>
        </p:txBody>
      </p:sp>
      <p:sp>
        <p:nvSpPr>
          <p:cNvPr name="TextBox 20" id="20"/>
          <p:cNvSpPr txBox="true"/>
          <p:nvPr/>
        </p:nvSpPr>
        <p:spPr>
          <a:xfrm rot="0">
            <a:off x="9151455" y="6749419"/>
            <a:ext cx="7428547" cy="1880235"/>
          </a:xfrm>
          <a:prstGeom prst="rect">
            <a:avLst/>
          </a:prstGeom>
        </p:spPr>
        <p:txBody>
          <a:bodyPr anchor="t" rtlCol="false" tIns="0" lIns="0" bIns="0" rIns="0">
            <a:spAutoFit/>
          </a:bodyPr>
          <a:lstStyle/>
          <a:p>
            <a:pPr algn="l">
              <a:lnSpc>
                <a:spcPts val="4500"/>
              </a:lnSpc>
            </a:pPr>
            <a:r>
              <a:rPr lang="en-US" sz="3000" b="true">
                <a:solidFill>
                  <a:srgbClr val="000000"/>
                </a:solidFill>
                <a:latin typeface="Libre Franklin Bold"/>
                <a:ea typeface="Libre Franklin Bold"/>
                <a:cs typeface="Libre Franklin Bold"/>
                <a:sym typeface="Libre Franklin Bold"/>
              </a:rPr>
              <a:t>Lorem ipsum</a:t>
            </a:r>
            <a:r>
              <a:rPr lang="en-US" sz="3000" b="true">
                <a:solidFill>
                  <a:srgbClr val="000000"/>
                </a:solidFill>
                <a:latin typeface="Libre Franklin Bold"/>
                <a:ea typeface="Libre Franklin Bold"/>
                <a:cs typeface="Libre Franklin Bold"/>
                <a:sym typeface="Libre Franklin Bold"/>
              </a:rPr>
              <a:t> </a:t>
            </a:r>
          </a:p>
          <a:p>
            <a:pPr algn="l">
              <a:lnSpc>
                <a:spcPts val="3450"/>
              </a:lnSpc>
            </a:pPr>
            <a:r>
              <a:rPr lang="en-US" sz="2300">
                <a:solidFill>
                  <a:srgbClr val="000000"/>
                </a:solidFill>
                <a:latin typeface="Libre Franklin"/>
                <a:ea typeface="Libre Franklin"/>
                <a:cs typeface="Libre Franklin"/>
                <a:sym typeface="Libre Franklin"/>
              </a:rPr>
              <a:t>Lorem ipsum dolor sit amet, consectetur adipiscing elit, sed do eiusmod tempor incididunt ut labore et dolore magna aliqua.</a:t>
            </a:r>
          </a:p>
        </p:txBody>
      </p:sp>
      <p:sp>
        <p:nvSpPr>
          <p:cNvPr name="TextBox 21" id="21"/>
          <p:cNvSpPr txBox="true"/>
          <p:nvPr/>
        </p:nvSpPr>
        <p:spPr>
          <a:xfrm rot="0">
            <a:off x="1028700" y="1066991"/>
            <a:ext cx="5592823" cy="1311276"/>
          </a:xfrm>
          <a:prstGeom prst="rect">
            <a:avLst/>
          </a:prstGeom>
        </p:spPr>
        <p:txBody>
          <a:bodyPr anchor="t" rtlCol="false" tIns="0" lIns="0" bIns="0" rIns="0">
            <a:spAutoFit/>
          </a:bodyPr>
          <a:lstStyle/>
          <a:p>
            <a:pPr algn="l">
              <a:lnSpc>
                <a:spcPts val="8800"/>
              </a:lnSpc>
            </a:pPr>
            <a:r>
              <a:rPr lang="en-US" sz="8000">
                <a:solidFill>
                  <a:srgbClr val="FFB92A"/>
                </a:solidFill>
                <a:latin typeface="Canela Trial"/>
                <a:ea typeface="Canela Trial"/>
                <a:cs typeface="Canela Trial"/>
                <a:sym typeface="Canela Trial"/>
              </a:rPr>
              <a:t>Slide Type 1</a:t>
            </a:r>
          </a:p>
        </p:txBody>
      </p:sp>
      <p:sp>
        <p:nvSpPr>
          <p:cNvPr name="TextBox 22" id="22"/>
          <p:cNvSpPr txBox="true"/>
          <p:nvPr/>
        </p:nvSpPr>
        <p:spPr>
          <a:xfrm rot="0">
            <a:off x="1028700" y="2237930"/>
            <a:ext cx="16230600" cy="495300"/>
          </a:xfrm>
          <a:prstGeom prst="rect">
            <a:avLst/>
          </a:prstGeom>
        </p:spPr>
        <p:txBody>
          <a:bodyPr anchor="t" rtlCol="false" tIns="0" lIns="0" bIns="0" rIns="0">
            <a:spAutoFit/>
          </a:bodyPr>
          <a:lstStyle/>
          <a:p>
            <a:pPr algn="just">
              <a:lnSpc>
                <a:spcPts val="3840"/>
              </a:lnSpc>
            </a:pPr>
            <a:r>
              <a:rPr lang="en-US" sz="3200">
                <a:solidFill>
                  <a:srgbClr val="F8F4EB"/>
                </a:solidFill>
                <a:latin typeface="Libre Franklin"/>
                <a:ea typeface="Libre Franklin"/>
                <a:cs typeface="Libre Franklin"/>
                <a:sym typeface="Libre Franklin"/>
              </a:rPr>
              <a:t>Subtitle</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0"/>
            <a:ext cx="7750960" cy="10287000"/>
            <a:chOff x="0" y="0"/>
            <a:chExt cx="2041405" cy="2709333"/>
          </a:xfrm>
        </p:grpSpPr>
        <p:sp>
          <p:nvSpPr>
            <p:cNvPr name="Freeform 3" id="3"/>
            <p:cNvSpPr/>
            <p:nvPr/>
          </p:nvSpPr>
          <p:spPr>
            <a:xfrm flipH="false" flipV="false" rot="0">
              <a:off x="0" y="0"/>
              <a:ext cx="2041405" cy="2709333"/>
            </a:xfrm>
            <a:custGeom>
              <a:avLst/>
              <a:gdLst/>
              <a:ahLst/>
              <a:cxnLst/>
              <a:rect r="r" b="b" t="t" l="l"/>
              <a:pathLst>
                <a:path h="2709333" w="2041405">
                  <a:moveTo>
                    <a:pt x="0" y="0"/>
                  </a:moveTo>
                  <a:lnTo>
                    <a:pt x="2041405" y="0"/>
                  </a:lnTo>
                  <a:lnTo>
                    <a:pt x="2041405" y="2709333"/>
                  </a:lnTo>
                  <a:lnTo>
                    <a:pt x="0" y="2709333"/>
                  </a:lnTo>
                  <a:close/>
                </a:path>
              </a:pathLst>
            </a:custGeom>
            <a:solidFill>
              <a:srgbClr val="001F63"/>
            </a:solidFill>
          </p:spPr>
        </p:sp>
        <p:sp>
          <p:nvSpPr>
            <p:cNvPr name="TextBox 4" id="4"/>
            <p:cNvSpPr txBox="true"/>
            <p:nvPr/>
          </p:nvSpPr>
          <p:spPr>
            <a:xfrm>
              <a:off x="0" y="-38100"/>
              <a:ext cx="2041405" cy="2747433"/>
            </a:xfrm>
            <a:prstGeom prst="rect">
              <a:avLst/>
            </a:prstGeom>
          </p:spPr>
          <p:txBody>
            <a:bodyPr anchor="ctr" rtlCol="false" tIns="50800" lIns="50800" bIns="50800" rIns="50800"/>
            <a:lstStyle/>
            <a:p>
              <a:pPr algn="ctr">
                <a:lnSpc>
                  <a:spcPts val="2659"/>
                </a:lnSpc>
              </a:pPr>
            </a:p>
          </p:txBody>
        </p:sp>
      </p:grpSp>
      <p:sp>
        <p:nvSpPr>
          <p:cNvPr name="AutoShape 5" id="5"/>
          <p:cNvSpPr/>
          <p:nvPr/>
        </p:nvSpPr>
        <p:spPr>
          <a:xfrm>
            <a:off x="7736673" y="-5931202"/>
            <a:ext cx="0" cy="18288000"/>
          </a:xfrm>
          <a:prstGeom prst="line">
            <a:avLst/>
          </a:prstGeom>
          <a:ln cap="flat" w="47625">
            <a:solidFill>
              <a:srgbClr val="FFB92A"/>
            </a:solidFill>
            <a:prstDash val="solid"/>
            <a:headEnd type="none" len="sm" w="sm"/>
            <a:tailEnd type="none" len="sm" w="sm"/>
          </a:ln>
        </p:spPr>
      </p:sp>
      <p:sp>
        <p:nvSpPr>
          <p:cNvPr name="AutoShape 6" id="6"/>
          <p:cNvSpPr/>
          <p:nvPr/>
        </p:nvSpPr>
        <p:spPr>
          <a:xfrm>
            <a:off x="9144000" y="3182965"/>
            <a:ext cx="8115300" cy="0"/>
          </a:xfrm>
          <a:prstGeom prst="line">
            <a:avLst/>
          </a:prstGeom>
          <a:ln cap="flat" w="28575">
            <a:solidFill>
              <a:srgbClr val="FFB92A"/>
            </a:solidFill>
            <a:prstDash val="solid"/>
            <a:headEnd type="none" len="sm" w="sm"/>
            <a:tailEnd type="none" len="sm" w="sm"/>
          </a:ln>
        </p:spPr>
      </p:sp>
      <p:grpSp>
        <p:nvGrpSpPr>
          <p:cNvPr name="Group 7" id="7"/>
          <p:cNvGrpSpPr>
            <a:grpSpLocks noChangeAspect="true"/>
          </p:cNvGrpSpPr>
          <p:nvPr/>
        </p:nvGrpSpPr>
        <p:grpSpPr>
          <a:xfrm rot="0">
            <a:off x="1360955" y="3182965"/>
            <a:ext cx="4448463" cy="3285931"/>
            <a:chOff x="0" y="0"/>
            <a:chExt cx="7620000" cy="5628640"/>
          </a:xfrm>
        </p:grpSpPr>
        <p:sp>
          <p:nvSpPr>
            <p:cNvPr name="Freeform 8" id="8"/>
            <p:cNvSpPr/>
            <p:nvPr/>
          </p:nvSpPr>
          <p:spPr>
            <a:xfrm flipH="false" flipV="false" rot="0">
              <a:off x="0" y="0"/>
              <a:ext cx="2540000" cy="5628640"/>
            </a:xfrm>
            <a:custGeom>
              <a:avLst/>
              <a:gdLst/>
              <a:ahLst/>
              <a:cxnLst/>
              <a:rect r="r" b="b" t="t" l="l"/>
              <a:pathLst>
                <a:path h="5628640" w="2540000">
                  <a:moveTo>
                    <a:pt x="0" y="0"/>
                  </a:moveTo>
                  <a:lnTo>
                    <a:pt x="2540000" y="0"/>
                  </a:lnTo>
                  <a:lnTo>
                    <a:pt x="2540000" y="5628640"/>
                  </a:lnTo>
                  <a:lnTo>
                    <a:pt x="0" y="5628640"/>
                  </a:lnTo>
                  <a:close/>
                </a:path>
              </a:pathLst>
            </a:custGeom>
            <a:blipFill>
              <a:blip r:embed="rId3"/>
              <a:stretch>
                <a:fillRect l="-134320" t="0" r="-334320" b="0"/>
              </a:stretch>
            </a:blipFill>
          </p:spPr>
        </p:sp>
        <p:sp>
          <p:nvSpPr>
            <p:cNvPr name="Freeform 9" id="9"/>
            <p:cNvSpPr/>
            <p:nvPr/>
          </p:nvSpPr>
          <p:spPr>
            <a:xfrm flipH="false" flipV="false" rot="0">
              <a:off x="2540000" y="0"/>
              <a:ext cx="2540000" cy="5628640"/>
            </a:xfrm>
            <a:custGeom>
              <a:avLst/>
              <a:gdLst/>
              <a:ahLst/>
              <a:cxnLst/>
              <a:rect r="r" b="b" t="t" l="l"/>
              <a:pathLst>
                <a:path h="5628640" w="2540000">
                  <a:moveTo>
                    <a:pt x="0" y="0"/>
                  </a:moveTo>
                  <a:lnTo>
                    <a:pt x="2540000" y="0"/>
                  </a:lnTo>
                  <a:lnTo>
                    <a:pt x="2540000" y="5628640"/>
                  </a:lnTo>
                  <a:lnTo>
                    <a:pt x="0" y="5628640"/>
                  </a:lnTo>
                  <a:close/>
                </a:path>
              </a:pathLst>
            </a:custGeom>
            <a:blipFill>
              <a:blip r:embed="rId3"/>
              <a:stretch>
                <a:fillRect l="-234320" t="0" r="-234320" b="0"/>
              </a:stretch>
            </a:blipFill>
          </p:spPr>
        </p:sp>
        <p:sp>
          <p:nvSpPr>
            <p:cNvPr name="Freeform 10" id="10"/>
            <p:cNvSpPr/>
            <p:nvPr/>
          </p:nvSpPr>
          <p:spPr>
            <a:xfrm flipH="false" flipV="false" rot="0">
              <a:off x="5080000" y="0"/>
              <a:ext cx="2540000" cy="5628640"/>
            </a:xfrm>
            <a:custGeom>
              <a:avLst/>
              <a:gdLst/>
              <a:ahLst/>
              <a:cxnLst/>
              <a:rect r="r" b="b" t="t" l="l"/>
              <a:pathLst>
                <a:path h="5628640" w="2540000">
                  <a:moveTo>
                    <a:pt x="0" y="0"/>
                  </a:moveTo>
                  <a:lnTo>
                    <a:pt x="2540000" y="0"/>
                  </a:lnTo>
                  <a:lnTo>
                    <a:pt x="2540000" y="5628640"/>
                  </a:lnTo>
                  <a:lnTo>
                    <a:pt x="0" y="5628640"/>
                  </a:lnTo>
                  <a:close/>
                </a:path>
              </a:pathLst>
            </a:custGeom>
            <a:blipFill>
              <a:blip r:embed="rId3"/>
              <a:stretch>
                <a:fillRect l="-334320" t="0" r="-134320" b="0"/>
              </a:stretch>
            </a:blipFill>
          </p:spPr>
        </p:sp>
      </p:grpSp>
      <p:sp>
        <p:nvSpPr>
          <p:cNvPr name="TextBox 11" id="11"/>
          <p:cNvSpPr txBox="true"/>
          <p:nvPr/>
        </p:nvSpPr>
        <p:spPr>
          <a:xfrm rot="0">
            <a:off x="1028700" y="1066991"/>
            <a:ext cx="5592823" cy="1311276"/>
          </a:xfrm>
          <a:prstGeom prst="rect">
            <a:avLst/>
          </a:prstGeom>
        </p:spPr>
        <p:txBody>
          <a:bodyPr anchor="t" rtlCol="false" tIns="0" lIns="0" bIns="0" rIns="0">
            <a:spAutoFit/>
          </a:bodyPr>
          <a:lstStyle/>
          <a:p>
            <a:pPr algn="l">
              <a:lnSpc>
                <a:spcPts val="8800"/>
              </a:lnSpc>
            </a:pPr>
            <a:r>
              <a:rPr lang="en-US" sz="8000">
                <a:solidFill>
                  <a:srgbClr val="FFB92A"/>
                </a:solidFill>
                <a:latin typeface="Canela Trial"/>
                <a:ea typeface="Canela Trial"/>
                <a:cs typeface="Canela Trial"/>
                <a:sym typeface="Canela Trial"/>
              </a:rPr>
              <a:t>Slide Type 2</a:t>
            </a:r>
          </a:p>
        </p:txBody>
      </p:sp>
      <p:sp>
        <p:nvSpPr>
          <p:cNvPr name="TextBox 12" id="12"/>
          <p:cNvSpPr txBox="true"/>
          <p:nvPr/>
        </p:nvSpPr>
        <p:spPr>
          <a:xfrm rot="0">
            <a:off x="9144000" y="1622426"/>
            <a:ext cx="8115300" cy="1293495"/>
          </a:xfrm>
          <a:prstGeom prst="rect">
            <a:avLst/>
          </a:prstGeom>
        </p:spPr>
        <p:txBody>
          <a:bodyPr anchor="t" rtlCol="false" tIns="0" lIns="0" bIns="0" rIns="0">
            <a:spAutoFit/>
          </a:bodyPr>
          <a:lstStyle/>
          <a:p>
            <a:pPr algn="l">
              <a:lnSpc>
                <a:spcPts val="3450"/>
              </a:lnSpc>
            </a:pPr>
            <a:r>
              <a:rPr lang="en-US" sz="2300">
                <a:solidFill>
                  <a:srgbClr val="000000"/>
                </a:solidFill>
                <a:latin typeface="Libre Franklin"/>
                <a:ea typeface="Libre Franklin"/>
                <a:cs typeface="Libre Franklin"/>
                <a:sym typeface="Libre Franklin"/>
              </a:rPr>
              <a:t>“Lorem ipsum dolor sit amet, consectetur adipiscing elit, sed do eiusmod tempor incididunt ut labore et dolore magna aliqua..”</a:t>
            </a:r>
          </a:p>
        </p:txBody>
      </p:sp>
      <p:sp>
        <p:nvSpPr>
          <p:cNvPr name="TextBox 13" id="13"/>
          <p:cNvSpPr txBox="true"/>
          <p:nvPr/>
        </p:nvSpPr>
        <p:spPr>
          <a:xfrm rot="0">
            <a:off x="9144000" y="3487411"/>
            <a:ext cx="8115300" cy="4202306"/>
          </a:xfrm>
          <a:prstGeom prst="rect">
            <a:avLst/>
          </a:prstGeom>
        </p:spPr>
        <p:txBody>
          <a:bodyPr anchor="t" rtlCol="false" tIns="0" lIns="0" bIns="0" rIns="0">
            <a:spAutoFit/>
          </a:bodyPr>
          <a:lstStyle/>
          <a:p>
            <a:pPr algn="l">
              <a:lnSpc>
                <a:spcPts val="6765"/>
              </a:lnSpc>
            </a:pPr>
            <a:r>
              <a:rPr lang="en-US" sz="3399">
                <a:solidFill>
                  <a:srgbClr val="000000"/>
                </a:solidFill>
                <a:latin typeface="Libre Franklin"/>
                <a:ea typeface="Libre Franklin"/>
                <a:cs typeface="Libre Franklin"/>
                <a:sym typeface="Libre Franklin"/>
              </a:rPr>
              <a:t>Lorem ipsum</a:t>
            </a:r>
          </a:p>
          <a:p>
            <a:pPr algn="l" marL="734055" indent="-367027" lvl="1">
              <a:lnSpc>
                <a:spcPts val="6765"/>
              </a:lnSpc>
              <a:buFont typeface="Arial"/>
              <a:buChar char="•"/>
            </a:pPr>
            <a:r>
              <a:rPr lang="en-US" sz="3399">
                <a:solidFill>
                  <a:srgbClr val="000000"/>
                </a:solidFill>
                <a:latin typeface="Libre Franklin"/>
                <a:ea typeface="Libre Franklin"/>
                <a:cs typeface="Libre Franklin"/>
                <a:sym typeface="Libre Franklin"/>
              </a:rPr>
              <a:t>Lorem ipsum dolor sit amet</a:t>
            </a:r>
          </a:p>
          <a:p>
            <a:pPr algn="l" marL="734055" indent="-367027" lvl="1">
              <a:lnSpc>
                <a:spcPts val="6765"/>
              </a:lnSpc>
              <a:buFont typeface="Arial"/>
              <a:buChar char="•"/>
            </a:pPr>
            <a:r>
              <a:rPr lang="en-US" sz="3399">
                <a:solidFill>
                  <a:srgbClr val="000000"/>
                </a:solidFill>
                <a:latin typeface="Libre Franklin"/>
                <a:ea typeface="Libre Franklin"/>
                <a:cs typeface="Libre Franklin"/>
                <a:sym typeface="Libre Franklin"/>
              </a:rPr>
              <a:t>Lorem ipsum dolor sit amet</a:t>
            </a:r>
          </a:p>
          <a:p>
            <a:pPr algn="l" marL="734055" indent="-367027" lvl="1">
              <a:lnSpc>
                <a:spcPts val="6765"/>
              </a:lnSpc>
              <a:buFont typeface="Arial"/>
              <a:buChar char="•"/>
            </a:pPr>
            <a:r>
              <a:rPr lang="en-US" sz="3399">
                <a:solidFill>
                  <a:srgbClr val="000000"/>
                </a:solidFill>
                <a:latin typeface="Libre Franklin"/>
                <a:ea typeface="Libre Franklin"/>
                <a:cs typeface="Libre Franklin"/>
                <a:sym typeface="Libre Franklin"/>
              </a:rPr>
              <a:t>Lorem ipsum dolor sit amet</a:t>
            </a:r>
          </a:p>
          <a:p>
            <a:pPr algn="l" marL="734055" indent="-367027" lvl="1">
              <a:lnSpc>
                <a:spcPts val="6765"/>
              </a:lnSpc>
              <a:buFont typeface="Arial"/>
              <a:buChar char="•"/>
            </a:pPr>
            <a:r>
              <a:rPr lang="en-US" sz="3399">
                <a:solidFill>
                  <a:srgbClr val="000000"/>
                </a:solidFill>
                <a:latin typeface="Libre Franklin"/>
                <a:ea typeface="Libre Franklin"/>
                <a:cs typeface="Libre Franklin"/>
                <a:sym typeface="Libre Franklin"/>
              </a:rPr>
              <a:t>Lorem ipsum dolor sit amet</a:t>
            </a:r>
          </a:p>
        </p:txBody>
      </p:sp>
      <p:sp>
        <p:nvSpPr>
          <p:cNvPr name="TextBox 14" id="14"/>
          <p:cNvSpPr txBox="true"/>
          <p:nvPr/>
        </p:nvSpPr>
        <p:spPr>
          <a:xfrm rot="0">
            <a:off x="1028700" y="6867525"/>
            <a:ext cx="5592823" cy="2867025"/>
          </a:xfrm>
          <a:prstGeom prst="rect">
            <a:avLst/>
          </a:prstGeom>
        </p:spPr>
        <p:txBody>
          <a:bodyPr anchor="t" rtlCol="false" tIns="0" lIns="0" bIns="0" rIns="0">
            <a:spAutoFit/>
          </a:bodyPr>
          <a:lstStyle/>
          <a:p>
            <a:pPr algn="l">
              <a:lnSpc>
                <a:spcPts val="1920"/>
              </a:lnSpc>
            </a:pPr>
            <a:r>
              <a:rPr lang="en-US" sz="1600">
                <a:solidFill>
                  <a:srgbClr val="FFFFFF"/>
                </a:solidFill>
                <a:latin typeface="Libre Franklin"/>
                <a:ea typeface="Libre Franklin"/>
                <a:cs typeface="Libre Franklin"/>
                <a:sym typeface="Libre Franklin"/>
              </a:rPr>
              <a:t>Ciation</a:t>
            </a:r>
          </a:p>
          <a:p>
            <a:pPr algn="l">
              <a:lnSpc>
                <a:spcPts val="1920"/>
              </a:lnSpc>
            </a:pPr>
            <a:r>
              <a:rPr lang="en-US" sz="1600">
                <a:solidFill>
                  <a:srgbClr val="FFFFFF"/>
                </a:solidFill>
                <a:latin typeface="Libre Franklin"/>
                <a:ea typeface="Libre Franklin"/>
                <a:cs typeface="Libre Franklin"/>
                <a:sym typeface="Libre Franklin"/>
              </a:rPr>
              <a:t>Lorem ipsum dolor sit amet, consectetur adipiscing elit, sed do eiusmod tempor incididunt ut labore et dolore magna aliqua. Ut enim ad minim veniam, quis nostrud exercitation ullamco laboris nisi ut aliquip ex ea commodo consequat.</a:t>
            </a:r>
          </a:p>
          <a:p>
            <a:pPr algn="l">
              <a:lnSpc>
                <a:spcPts val="1920"/>
              </a:lnSpc>
            </a:pPr>
          </a:p>
          <a:p>
            <a:pPr algn="l">
              <a:lnSpc>
                <a:spcPts val="1920"/>
              </a:lnSpc>
            </a:pPr>
            <a:r>
              <a:rPr lang="en-US" sz="1600">
                <a:solidFill>
                  <a:srgbClr val="FFFFFF"/>
                </a:solidFill>
                <a:latin typeface="Libre Franklin"/>
                <a:ea typeface="Libre Franklin"/>
                <a:cs typeface="Libre Franklin"/>
                <a:sym typeface="Libre Franklin"/>
              </a:rPr>
              <a:t>Lorem ipsum dolor sit amet, consectetur adipiscing elit, sed do eiusmod tempor incididunt ut labore et dolore magna aliqua. Ut enim ad minim veniam, quis nostrud exercitation ullamco laboris nisi ut aliquip ex ea commodo consequat.</a:t>
            </a:r>
          </a:p>
        </p:txBody>
      </p:sp>
      <p:sp>
        <p:nvSpPr>
          <p:cNvPr name="TextBox 15" id="15"/>
          <p:cNvSpPr txBox="true"/>
          <p:nvPr/>
        </p:nvSpPr>
        <p:spPr>
          <a:xfrm rot="0">
            <a:off x="1028700" y="2237930"/>
            <a:ext cx="16230600" cy="495300"/>
          </a:xfrm>
          <a:prstGeom prst="rect">
            <a:avLst/>
          </a:prstGeom>
        </p:spPr>
        <p:txBody>
          <a:bodyPr anchor="t" rtlCol="false" tIns="0" lIns="0" bIns="0" rIns="0">
            <a:spAutoFit/>
          </a:bodyPr>
          <a:lstStyle/>
          <a:p>
            <a:pPr algn="just">
              <a:lnSpc>
                <a:spcPts val="3840"/>
              </a:lnSpc>
            </a:pPr>
            <a:r>
              <a:rPr lang="en-US" sz="3200">
                <a:solidFill>
                  <a:srgbClr val="F8F4EB"/>
                </a:solidFill>
                <a:latin typeface="Libre Franklin"/>
                <a:ea typeface="Libre Franklin"/>
                <a:cs typeface="Libre Franklin"/>
                <a:sym typeface="Libre Franklin"/>
              </a:rPr>
              <a:t>Subtitle</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0"/>
            <a:ext cx="7750960" cy="10287000"/>
            <a:chOff x="0" y="0"/>
            <a:chExt cx="2041405" cy="2709333"/>
          </a:xfrm>
        </p:grpSpPr>
        <p:sp>
          <p:nvSpPr>
            <p:cNvPr name="Freeform 3" id="3"/>
            <p:cNvSpPr/>
            <p:nvPr/>
          </p:nvSpPr>
          <p:spPr>
            <a:xfrm flipH="false" flipV="false" rot="0">
              <a:off x="0" y="0"/>
              <a:ext cx="2041405" cy="2709333"/>
            </a:xfrm>
            <a:custGeom>
              <a:avLst/>
              <a:gdLst/>
              <a:ahLst/>
              <a:cxnLst/>
              <a:rect r="r" b="b" t="t" l="l"/>
              <a:pathLst>
                <a:path h="2709333" w="2041405">
                  <a:moveTo>
                    <a:pt x="0" y="0"/>
                  </a:moveTo>
                  <a:lnTo>
                    <a:pt x="2041405" y="0"/>
                  </a:lnTo>
                  <a:lnTo>
                    <a:pt x="2041405" y="2709333"/>
                  </a:lnTo>
                  <a:lnTo>
                    <a:pt x="0" y="2709333"/>
                  </a:lnTo>
                  <a:close/>
                </a:path>
              </a:pathLst>
            </a:custGeom>
            <a:solidFill>
              <a:srgbClr val="001F63"/>
            </a:solidFill>
          </p:spPr>
        </p:sp>
        <p:sp>
          <p:nvSpPr>
            <p:cNvPr name="TextBox 4" id="4"/>
            <p:cNvSpPr txBox="true"/>
            <p:nvPr/>
          </p:nvSpPr>
          <p:spPr>
            <a:xfrm>
              <a:off x="0" y="-38100"/>
              <a:ext cx="2041405" cy="2747433"/>
            </a:xfrm>
            <a:prstGeom prst="rect">
              <a:avLst/>
            </a:prstGeom>
          </p:spPr>
          <p:txBody>
            <a:bodyPr anchor="ctr" rtlCol="false" tIns="50800" lIns="50800" bIns="50800" rIns="50800"/>
            <a:lstStyle/>
            <a:p>
              <a:pPr algn="ctr">
                <a:lnSpc>
                  <a:spcPts val="2659"/>
                </a:lnSpc>
              </a:pPr>
            </a:p>
          </p:txBody>
        </p:sp>
      </p:grpSp>
      <p:sp>
        <p:nvSpPr>
          <p:cNvPr name="AutoShape 5" id="5"/>
          <p:cNvSpPr/>
          <p:nvPr/>
        </p:nvSpPr>
        <p:spPr>
          <a:xfrm>
            <a:off x="7736673" y="-5931202"/>
            <a:ext cx="0" cy="18288000"/>
          </a:xfrm>
          <a:prstGeom prst="line">
            <a:avLst/>
          </a:prstGeom>
          <a:ln cap="flat" w="28575">
            <a:solidFill>
              <a:srgbClr val="FFB92A"/>
            </a:solidFill>
            <a:prstDash val="solid"/>
            <a:headEnd type="none" len="sm" w="sm"/>
            <a:tailEnd type="none" len="sm" w="sm"/>
          </a:ln>
        </p:spPr>
      </p:sp>
      <p:grpSp>
        <p:nvGrpSpPr>
          <p:cNvPr name="Group 6" id="6"/>
          <p:cNvGrpSpPr/>
          <p:nvPr/>
        </p:nvGrpSpPr>
        <p:grpSpPr>
          <a:xfrm rot="0">
            <a:off x="0" y="9258300"/>
            <a:ext cx="18288000" cy="1028700"/>
            <a:chOff x="0" y="0"/>
            <a:chExt cx="4816593" cy="270933"/>
          </a:xfrm>
        </p:grpSpPr>
        <p:sp>
          <p:nvSpPr>
            <p:cNvPr name="Freeform 7" id="7"/>
            <p:cNvSpPr/>
            <p:nvPr/>
          </p:nvSpPr>
          <p:spPr>
            <a:xfrm flipH="false" flipV="false" rot="0">
              <a:off x="0" y="0"/>
              <a:ext cx="4816592" cy="270933"/>
            </a:xfrm>
            <a:custGeom>
              <a:avLst/>
              <a:gdLst/>
              <a:ahLst/>
              <a:cxnLst/>
              <a:rect r="r" b="b" t="t" l="l"/>
              <a:pathLst>
                <a:path h="270933" w="4816592">
                  <a:moveTo>
                    <a:pt x="0" y="0"/>
                  </a:moveTo>
                  <a:lnTo>
                    <a:pt x="4816592" y="0"/>
                  </a:lnTo>
                  <a:lnTo>
                    <a:pt x="4816592" y="270933"/>
                  </a:lnTo>
                  <a:lnTo>
                    <a:pt x="0" y="270933"/>
                  </a:lnTo>
                  <a:close/>
                </a:path>
              </a:pathLst>
            </a:custGeom>
            <a:solidFill>
              <a:srgbClr val="FFB92A"/>
            </a:solidFill>
          </p:spPr>
        </p:sp>
        <p:sp>
          <p:nvSpPr>
            <p:cNvPr name="TextBox 8" id="8"/>
            <p:cNvSpPr txBox="true"/>
            <p:nvPr/>
          </p:nvSpPr>
          <p:spPr>
            <a:xfrm>
              <a:off x="0" y="-47625"/>
              <a:ext cx="4816593" cy="318558"/>
            </a:xfrm>
            <a:prstGeom prst="rect">
              <a:avLst/>
            </a:prstGeom>
          </p:spPr>
          <p:txBody>
            <a:bodyPr anchor="ctr" rtlCol="false" tIns="50800" lIns="50800" bIns="50800" rIns="50800"/>
            <a:lstStyle/>
            <a:p>
              <a:pPr algn="ctr">
                <a:lnSpc>
                  <a:spcPts val="3692"/>
                </a:lnSpc>
              </a:pPr>
              <a:r>
                <a:rPr lang="en-US" sz="2600">
                  <a:solidFill>
                    <a:srgbClr val="FFB92A"/>
                  </a:solidFill>
                  <a:latin typeface="Libre Franklin"/>
                  <a:ea typeface="Libre Franklin"/>
                  <a:cs typeface="Libre Franklin"/>
                  <a:sym typeface="Libre Franklin"/>
                </a:rPr>
                <a:t> </a:t>
              </a:r>
            </a:p>
          </p:txBody>
        </p:sp>
      </p:grpSp>
      <p:grpSp>
        <p:nvGrpSpPr>
          <p:cNvPr name="Group 9" id="9"/>
          <p:cNvGrpSpPr/>
          <p:nvPr/>
        </p:nvGrpSpPr>
        <p:grpSpPr>
          <a:xfrm rot="0">
            <a:off x="1028700" y="3062768"/>
            <a:ext cx="5511031" cy="5511031"/>
            <a:chOff x="0" y="0"/>
            <a:chExt cx="812800" cy="812800"/>
          </a:xfrm>
        </p:grpSpPr>
        <p:sp>
          <p:nvSpPr>
            <p:cNvPr name="Freeform 10" id="10"/>
            <p:cNvSpPr/>
            <p:nvPr/>
          </p:nvSpPr>
          <p:spPr>
            <a:xfrm flipH="false" flipV="false" rot="0">
              <a:off x="0" y="0"/>
              <a:ext cx="812800" cy="812800"/>
            </a:xfrm>
            <a:custGeom>
              <a:avLst/>
              <a:gdLst/>
              <a:ahLst/>
              <a:cxnLst/>
              <a:rect r="r" b="b" t="t" l="l"/>
              <a:pathLst>
                <a:path h="812800" w="812800">
                  <a:moveTo>
                    <a:pt x="0" y="0"/>
                  </a:moveTo>
                  <a:lnTo>
                    <a:pt x="812800" y="0"/>
                  </a:lnTo>
                  <a:lnTo>
                    <a:pt x="812800" y="812800"/>
                  </a:lnTo>
                  <a:lnTo>
                    <a:pt x="0" y="812800"/>
                  </a:lnTo>
                  <a:close/>
                </a:path>
              </a:pathLst>
            </a:custGeom>
            <a:blipFill>
              <a:blip r:embed="rId3"/>
              <a:stretch>
                <a:fillRect l="-78303" t="0" r="-78303" b="0"/>
              </a:stretch>
            </a:blipFill>
          </p:spPr>
        </p:sp>
      </p:grpSp>
      <p:sp>
        <p:nvSpPr>
          <p:cNvPr name="TextBox 11" id="11"/>
          <p:cNvSpPr txBox="true"/>
          <p:nvPr/>
        </p:nvSpPr>
        <p:spPr>
          <a:xfrm rot="0">
            <a:off x="9144000" y="2466530"/>
            <a:ext cx="8115300" cy="3454403"/>
          </a:xfrm>
          <a:prstGeom prst="rect">
            <a:avLst/>
          </a:prstGeom>
        </p:spPr>
        <p:txBody>
          <a:bodyPr anchor="t" rtlCol="false" tIns="0" lIns="0" bIns="0" rIns="0">
            <a:spAutoFit/>
          </a:bodyPr>
          <a:lstStyle/>
          <a:p>
            <a:pPr algn="l" marL="755644" indent="-377822" lvl="1">
              <a:lnSpc>
                <a:spcPts val="6999"/>
              </a:lnSpc>
              <a:buFont typeface="Arial"/>
              <a:buChar char="•"/>
            </a:pPr>
            <a:r>
              <a:rPr lang="en-US" sz="3499">
                <a:solidFill>
                  <a:srgbClr val="000000"/>
                </a:solidFill>
                <a:latin typeface="Libre Franklin"/>
                <a:ea typeface="Libre Franklin"/>
                <a:cs typeface="Libre Franklin"/>
                <a:sym typeface="Libre Franklin"/>
              </a:rPr>
              <a:t>Lorem ipsum dolor sit amet</a:t>
            </a:r>
          </a:p>
          <a:p>
            <a:pPr algn="l" marL="755644" indent="-377822" lvl="1">
              <a:lnSpc>
                <a:spcPts val="6999"/>
              </a:lnSpc>
              <a:buFont typeface="Arial"/>
              <a:buChar char="•"/>
            </a:pPr>
            <a:r>
              <a:rPr lang="en-US" sz="3499">
                <a:solidFill>
                  <a:srgbClr val="000000"/>
                </a:solidFill>
                <a:latin typeface="Libre Franklin"/>
                <a:ea typeface="Libre Franklin"/>
                <a:cs typeface="Libre Franklin"/>
                <a:sym typeface="Libre Franklin"/>
              </a:rPr>
              <a:t>Lorem ipsum dolor sit amet</a:t>
            </a:r>
          </a:p>
          <a:p>
            <a:pPr algn="l" marL="755644" indent="-377822" lvl="1">
              <a:lnSpc>
                <a:spcPts val="6999"/>
              </a:lnSpc>
              <a:buFont typeface="Arial"/>
              <a:buChar char="•"/>
            </a:pPr>
            <a:r>
              <a:rPr lang="en-US" sz="3499">
                <a:solidFill>
                  <a:srgbClr val="000000"/>
                </a:solidFill>
                <a:latin typeface="Libre Franklin"/>
                <a:ea typeface="Libre Franklin"/>
                <a:cs typeface="Libre Franklin"/>
                <a:sym typeface="Libre Franklin"/>
              </a:rPr>
              <a:t>Lorem ipsum dolor sit amet</a:t>
            </a:r>
          </a:p>
          <a:p>
            <a:pPr algn="l" marL="755644" indent="-377822" lvl="1">
              <a:lnSpc>
                <a:spcPts val="6999"/>
              </a:lnSpc>
              <a:buFont typeface="Arial"/>
              <a:buChar char="•"/>
            </a:pPr>
            <a:r>
              <a:rPr lang="en-US" sz="3499">
                <a:solidFill>
                  <a:srgbClr val="000000"/>
                </a:solidFill>
                <a:latin typeface="Libre Franklin"/>
                <a:ea typeface="Libre Franklin"/>
                <a:cs typeface="Libre Franklin"/>
                <a:sym typeface="Libre Franklin"/>
              </a:rPr>
              <a:t>Lorem ipsum dolor sit amet</a:t>
            </a:r>
          </a:p>
        </p:txBody>
      </p:sp>
      <p:sp>
        <p:nvSpPr>
          <p:cNvPr name="TextBox 12" id="12"/>
          <p:cNvSpPr txBox="true"/>
          <p:nvPr/>
        </p:nvSpPr>
        <p:spPr>
          <a:xfrm rot="0">
            <a:off x="1028700" y="9534525"/>
            <a:ext cx="16230600" cy="466725"/>
          </a:xfrm>
          <a:prstGeom prst="rect">
            <a:avLst/>
          </a:prstGeom>
        </p:spPr>
        <p:txBody>
          <a:bodyPr anchor="t" rtlCol="false" tIns="0" lIns="0" bIns="0" rIns="0">
            <a:spAutoFit/>
          </a:bodyPr>
          <a:lstStyle/>
          <a:p>
            <a:pPr algn="l">
              <a:lnSpc>
                <a:spcPts val="1800"/>
              </a:lnSpc>
            </a:pPr>
            <a:r>
              <a:rPr lang="en-US" sz="1500">
                <a:solidFill>
                  <a:srgbClr val="000000"/>
                </a:solidFill>
                <a:latin typeface="Libre Franklin"/>
                <a:ea typeface="Libre Franklin"/>
                <a:cs typeface="Libre Franklin"/>
                <a:sym typeface="Libre Franklin"/>
              </a:rPr>
              <a:t>Citation: Lorem ipsum dolor sit amet, consectetur adipiscing elit, sed do eiusmod tempor incididunt ut labore et dolore magna aliqua. Ut enim ad minim veniam, quis nostrud exercitation ullamco laboris nisi ut aliquip ex ea commodo consequat.</a:t>
            </a:r>
          </a:p>
        </p:txBody>
      </p:sp>
      <p:sp>
        <p:nvSpPr>
          <p:cNvPr name="TextBox 13" id="13"/>
          <p:cNvSpPr txBox="true"/>
          <p:nvPr/>
        </p:nvSpPr>
        <p:spPr>
          <a:xfrm rot="0">
            <a:off x="9144000" y="1748093"/>
            <a:ext cx="8115300" cy="1174623"/>
          </a:xfrm>
          <a:prstGeom prst="rect">
            <a:avLst/>
          </a:prstGeom>
        </p:spPr>
        <p:txBody>
          <a:bodyPr anchor="t" rtlCol="false" tIns="0" lIns="0" bIns="0" rIns="0">
            <a:spAutoFit/>
          </a:bodyPr>
          <a:lstStyle/>
          <a:p>
            <a:pPr algn="l">
              <a:lnSpc>
                <a:spcPts val="5679"/>
              </a:lnSpc>
              <a:spcBef>
                <a:spcPct val="0"/>
              </a:spcBef>
            </a:pPr>
            <a:r>
              <a:rPr lang="en-US" b="true" sz="3999">
                <a:solidFill>
                  <a:srgbClr val="005FBE"/>
                </a:solidFill>
                <a:latin typeface="Libre Franklin Bold"/>
                <a:ea typeface="Libre Franklin Bold"/>
                <a:cs typeface="Libre Franklin Bold"/>
                <a:sym typeface="Libre Franklin Bold"/>
              </a:rPr>
              <a:t>Lorem ipsum dolor</a:t>
            </a:r>
          </a:p>
          <a:p>
            <a:pPr algn="r">
              <a:lnSpc>
                <a:spcPts val="3691"/>
              </a:lnSpc>
              <a:spcBef>
                <a:spcPct val="0"/>
              </a:spcBef>
            </a:pPr>
          </a:p>
        </p:txBody>
      </p:sp>
      <p:sp>
        <p:nvSpPr>
          <p:cNvPr name="TextBox 14" id="14"/>
          <p:cNvSpPr txBox="true"/>
          <p:nvPr/>
        </p:nvSpPr>
        <p:spPr>
          <a:xfrm rot="0">
            <a:off x="1028700" y="1066991"/>
            <a:ext cx="5592823" cy="1311276"/>
          </a:xfrm>
          <a:prstGeom prst="rect">
            <a:avLst/>
          </a:prstGeom>
        </p:spPr>
        <p:txBody>
          <a:bodyPr anchor="t" rtlCol="false" tIns="0" lIns="0" bIns="0" rIns="0">
            <a:spAutoFit/>
          </a:bodyPr>
          <a:lstStyle/>
          <a:p>
            <a:pPr algn="l">
              <a:lnSpc>
                <a:spcPts val="8800"/>
              </a:lnSpc>
            </a:pPr>
            <a:r>
              <a:rPr lang="en-US" sz="8000">
                <a:solidFill>
                  <a:srgbClr val="FFB92A"/>
                </a:solidFill>
                <a:latin typeface="Canela Trial"/>
                <a:ea typeface="Canela Trial"/>
                <a:cs typeface="Canela Trial"/>
                <a:sym typeface="Canela Trial"/>
              </a:rPr>
              <a:t>Slide Type 3</a:t>
            </a:r>
          </a:p>
        </p:txBody>
      </p:sp>
      <p:sp>
        <p:nvSpPr>
          <p:cNvPr name="TextBox 15" id="15"/>
          <p:cNvSpPr txBox="true"/>
          <p:nvPr/>
        </p:nvSpPr>
        <p:spPr>
          <a:xfrm rot="0">
            <a:off x="1028700" y="2237930"/>
            <a:ext cx="16230600" cy="495300"/>
          </a:xfrm>
          <a:prstGeom prst="rect">
            <a:avLst/>
          </a:prstGeom>
        </p:spPr>
        <p:txBody>
          <a:bodyPr anchor="t" rtlCol="false" tIns="0" lIns="0" bIns="0" rIns="0">
            <a:spAutoFit/>
          </a:bodyPr>
          <a:lstStyle/>
          <a:p>
            <a:pPr algn="just">
              <a:lnSpc>
                <a:spcPts val="3840"/>
              </a:lnSpc>
            </a:pPr>
            <a:r>
              <a:rPr lang="en-US" sz="3200">
                <a:solidFill>
                  <a:srgbClr val="F8F4EB"/>
                </a:solidFill>
                <a:latin typeface="Libre Franklin"/>
                <a:ea typeface="Libre Franklin"/>
                <a:cs typeface="Libre Franklin"/>
                <a:sym typeface="Libre Franklin"/>
              </a:rPr>
              <a:t>Subtitle</a:t>
            </a: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741226"/>
            <a:ext cx="12384112" cy="2317246"/>
            <a:chOff x="0" y="0"/>
            <a:chExt cx="8324602" cy="1557653"/>
          </a:xfrm>
        </p:grpSpPr>
        <p:sp>
          <p:nvSpPr>
            <p:cNvPr name="Freeform 3" id="3"/>
            <p:cNvSpPr/>
            <p:nvPr/>
          </p:nvSpPr>
          <p:spPr>
            <a:xfrm flipH="false" flipV="false" rot="0">
              <a:off x="0" y="0"/>
              <a:ext cx="8324602" cy="1557653"/>
            </a:xfrm>
            <a:custGeom>
              <a:avLst/>
              <a:gdLst/>
              <a:ahLst/>
              <a:cxnLst/>
              <a:rect r="r" b="b" t="t" l="l"/>
              <a:pathLst>
                <a:path h="1557653" w="8324602">
                  <a:moveTo>
                    <a:pt x="0" y="0"/>
                  </a:moveTo>
                  <a:lnTo>
                    <a:pt x="8324602" y="0"/>
                  </a:lnTo>
                  <a:lnTo>
                    <a:pt x="8324602" y="1557653"/>
                  </a:lnTo>
                  <a:lnTo>
                    <a:pt x="0" y="1557653"/>
                  </a:lnTo>
                  <a:close/>
                </a:path>
              </a:pathLst>
            </a:custGeom>
            <a:solidFill>
              <a:srgbClr val="001F63"/>
            </a:solidFill>
          </p:spPr>
        </p:sp>
        <p:sp>
          <p:nvSpPr>
            <p:cNvPr name="TextBox 4" id="4"/>
            <p:cNvSpPr txBox="true"/>
            <p:nvPr/>
          </p:nvSpPr>
          <p:spPr>
            <a:xfrm>
              <a:off x="0" y="-38100"/>
              <a:ext cx="8324602" cy="1595753"/>
            </a:xfrm>
            <a:prstGeom prst="rect">
              <a:avLst/>
            </a:prstGeom>
          </p:spPr>
          <p:txBody>
            <a:bodyPr anchor="ctr" rtlCol="false" tIns="50800" lIns="50800" bIns="50800" rIns="50800"/>
            <a:lstStyle/>
            <a:p>
              <a:pPr algn="ctr">
                <a:lnSpc>
                  <a:spcPts val="2659"/>
                </a:lnSpc>
              </a:pPr>
            </a:p>
          </p:txBody>
        </p:sp>
      </p:grpSp>
      <p:sp>
        <p:nvSpPr>
          <p:cNvPr name="AutoShape 5" id="5"/>
          <p:cNvSpPr/>
          <p:nvPr/>
        </p:nvSpPr>
        <p:spPr>
          <a:xfrm flipV="true">
            <a:off x="9144000" y="1914136"/>
            <a:ext cx="9144000" cy="0"/>
          </a:xfrm>
          <a:prstGeom prst="line">
            <a:avLst/>
          </a:prstGeom>
          <a:ln cap="flat" w="95250">
            <a:solidFill>
              <a:srgbClr val="FFB92A"/>
            </a:solidFill>
            <a:prstDash val="solid"/>
            <a:headEnd type="none" len="sm" w="sm"/>
            <a:tailEnd type="none" len="sm" w="sm"/>
          </a:ln>
        </p:spPr>
      </p:sp>
      <p:sp>
        <p:nvSpPr>
          <p:cNvPr name="AutoShape 6" id="6"/>
          <p:cNvSpPr/>
          <p:nvPr/>
        </p:nvSpPr>
        <p:spPr>
          <a:xfrm>
            <a:off x="2080655" y="9624054"/>
            <a:ext cx="14126690" cy="0"/>
          </a:xfrm>
          <a:prstGeom prst="line">
            <a:avLst/>
          </a:prstGeom>
          <a:ln cap="flat" w="47625">
            <a:solidFill>
              <a:srgbClr val="001F63"/>
            </a:solidFill>
            <a:prstDash val="solid"/>
            <a:headEnd type="none" len="sm" w="sm"/>
            <a:tailEnd type="none" len="sm" w="sm"/>
          </a:ln>
        </p:spPr>
      </p:sp>
      <p:grpSp>
        <p:nvGrpSpPr>
          <p:cNvPr name="Group 7" id="7"/>
          <p:cNvGrpSpPr/>
          <p:nvPr/>
        </p:nvGrpSpPr>
        <p:grpSpPr>
          <a:xfrm rot="0">
            <a:off x="9748310" y="3691884"/>
            <a:ext cx="7510990" cy="5246370"/>
            <a:chOff x="0" y="0"/>
            <a:chExt cx="15163800" cy="10591800"/>
          </a:xfrm>
        </p:grpSpPr>
        <p:sp>
          <p:nvSpPr>
            <p:cNvPr name="Freeform 8" id="8"/>
            <p:cNvSpPr/>
            <p:nvPr/>
          </p:nvSpPr>
          <p:spPr>
            <a:xfrm flipH="false" flipV="false" rot="0">
              <a:off x="0" y="0"/>
              <a:ext cx="15163800" cy="10591800"/>
            </a:xfrm>
            <a:custGeom>
              <a:avLst/>
              <a:gdLst/>
              <a:ahLst/>
              <a:cxnLst/>
              <a:rect r="r" b="b" t="t" l="l"/>
              <a:pathLst>
                <a:path h="10591800" w="15163800">
                  <a:moveTo>
                    <a:pt x="15163800" y="254000"/>
                  </a:moveTo>
                  <a:lnTo>
                    <a:pt x="15163800" y="10337800"/>
                  </a:lnTo>
                  <a:cubicBezTo>
                    <a:pt x="15163800" y="10478135"/>
                    <a:pt x="15050136" y="10591800"/>
                    <a:pt x="14909800" y="10591800"/>
                  </a:cubicBezTo>
                  <a:lnTo>
                    <a:pt x="254000" y="10591800"/>
                  </a:lnTo>
                  <a:cubicBezTo>
                    <a:pt x="113665" y="10591800"/>
                    <a:pt x="0" y="10478135"/>
                    <a:pt x="0" y="10337800"/>
                  </a:cubicBezTo>
                  <a:lnTo>
                    <a:pt x="0" y="254000"/>
                  </a:lnTo>
                  <a:cubicBezTo>
                    <a:pt x="0" y="113665"/>
                    <a:pt x="113665" y="0"/>
                    <a:pt x="254000" y="0"/>
                  </a:cubicBezTo>
                  <a:lnTo>
                    <a:pt x="14909800" y="0"/>
                  </a:lnTo>
                  <a:cubicBezTo>
                    <a:pt x="15050136" y="0"/>
                    <a:pt x="15163800" y="113665"/>
                    <a:pt x="15163800" y="254000"/>
                  </a:cubicBezTo>
                  <a:close/>
                </a:path>
              </a:pathLst>
            </a:custGeom>
            <a:blipFill>
              <a:blip r:embed="rId3"/>
              <a:stretch>
                <a:fillRect l="-39619" t="0" r="-39619" b="0"/>
              </a:stretch>
            </a:blipFill>
          </p:spPr>
        </p:sp>
      </p:grpSp>
      <p:sp>
        <p:nvSpPr>
          <p:cNvPr name="TextBox 9" id="9"/>
          <p:cNvSpPr txBox="true"/>
          <p:nvPr/>
        </p:nvSpPr>
        <p:spPr>
          <a:xfrm rot="0">
            <a:off x="2080655" y="3415659"/>
            <a:ext cx="6489422" cy="4254502"/>
          </a:xfrm>
          <a:prstGeom prst="rect">
            <a:avLst/>
          </a:prstGeom>
        </p:spPr>
        <p:txBody>
          <a:bodyPr anchor="t" rtlCol="false" tIns="0" lIns="0" bIns="0" rIns="0">
            <a:spAutoFit/>
          </a:bodyPr>
          <a:lstStyle/>
          <a:p>
            <a:pPr algn="l">
              <a:lnSpc>
                <a:spcPts val="7199"/>
              </a:lnSpc>
            </a:pPr>
            <a:r>
              <a:rPr lang="en-US" sz="3599" b="true">
                <a:solidFill>
                  <a:srgbClr val="005FBE"/>
                </a:solidFill>
                <a:latin typeface="Libre Franklin Bold"/>
                <a:ea typeface="Libre Franklin Bold"/>
                <a:cs typeface="Libre Franklin Bold"/>
                <a:sym typeface="Libre Franklin Bold"/>
              </a:rPr>
              <a:t>Lorem ipsum</a:t>
            </a:r>
          </a:p>
          <a:p>
            <a:pPr algn="l" marL="734056" indent="-367028" lvl="1">
              <a:lnSpc>
                <a:spcPts val="6799"/>
              </a:lnSpc>
              <a:buFont typeface="Arial"/>
              <a:buChar char="•"/>
            </a:pPr>
            <a:r>
              <a:rPr lang="en-US" b="true" sz="3399">
                <a:solidFill>
                  <a:srgbClr val="000000"/>
                </a:solidFill>
                <a:latin typeface="Libre Franklin Bold"/>
                <a:ea typeface="Libre Franklin Bold"/>
                <a:cs typeface="Libre Franklin Bold"/>
                <a:sym typeface="Libre Franklin Bold"/>
              </a:rPr>
              <a:t>Lorem ipsum dolor sit amet</a:t>
            </a:r>
          </a:p>
          <a:p>
            <a:pPr algn="l" marL="734056" indent="-367028" lvl="1">
              <a:lnSpc>
                <a:spcPts val="6799"/>
              </a:lnSpc>
              <a:buFont typeface="Arial"/>
              <a:buChar char="•"/>
            </a:pPr>
            <a:r>
              <a:rPr lang="en-US" b="true" sz="3399">
                <a:solidFill>
                  <a:srgbClr val="000000"/>
                </a:solidFill>
                <a:latin typeface="Libre Franklin Bold"/>
                <a:ea typeface="Libre Franklin Bold"/>
                <a:cs typeface="Libre Franklin Bold"/>
                <a:sym typeface="Libre Franklin Bold"/>
              </a:rPr>
              <a:t>Lorem ipsum dolor sit amet</a:t>
            </a:r>
          </a:p>
          <a:p>
            <a:pPr algn="l" marL="734056" indent="-367028" lvl="1">
              <a:lnSpc>
                <a:spcPts val="6799"/>
              </a:lnSpc>
              <a:buFont typeface="Arial"/>
              <a:buChar char="•"/>
            </a:pPr>
            <a:r>
              <a:rPr lang="en-US" b="true" sz="3399">
                <a:solidFill>
                  <a:srgbClr val="000000"/>
                </a:solidFill>
                <a:latin typeface="Libre Franklin Bold"/>
                <a:ea typeface="Libre Franklin Bold"/>
                <a:cs typeface="Libre Franklin Bold"/>
                <a:sym typeface="Libre Franklin Bold"/>
              </a:rPr>
              <a:t>Lorem ipsum dolor sit amet</a:t>
            </a:r>
          </a:p>
          <a:p>
            <a:pPr algn="l" marL="734056" indent="-367028" lvl="1">
              <a:lnSpc>
                <a:spcPts val="6799"/>
              </a:lnSpc>
              <a:buFont typeface="Arial"/>
              <a:buChar char="•"/>
            </a:pPr>
            <a:r>
              <a:rPr lang="en-US" b="true" sz="3399">
                <a:solidFill>
                  <a:srgbClr val="000000"/>
                </a:solidFill>
                <a:latin typeface="Libre Franklin Bold"/>
                <a:ea typeface="Libre Franklin Bold"/>
                <a:cs typeface="Libre Franklin Bold"/>
                <a:sym typeface="Libre Franklin Bold"/>
              </a:rPr>
              <a:t>Lorem ipsum dolor sit amet</a:t>
            </a:r>
          </a:p>
        </p:txBody>
      </p:sp>
      <p:sp>
        <p:nvSpPr>
          <p:cNvPr name="TextBox 10" id="10"/>
          <p:cNvSpPr txBox="true"/>
          <p:nvPr/>
        </p:nvSpPr>
        <p:spPr>
          <a:xfrm rot="0">
            <a:off x="1028700" y="1058559"/>
            <a:ext cx="10886374" cy="1311276"/>
          </a:xfrm>
          <a:prstGeom prst="rect">
            <a:avLst/>
          </a:prstGeom>
        </p:spPr>
        <p:txBody>
          <a:bodyPr anchor="t" rtlCol="false" tIns="0" lIns="0" bIns="0" rIns="0">
            <a:spAutoFit/>
          </a:bodyPr>
          <a:lstStyle/>
          <a:p>
            <a:pPr algn="l">
              <a:lnSpc>
                <a:spcPts val="8800"/>
              </a:lnSpc>
            </a:pPr>
            <a:r>
              <a:rPr lang="en-US" sz="8000">
                <a:solidFill>
                  <a:srgbClr val="FFB92A"/>
                </a:solidFill>
                <a:latin typeface="Canela Trial"/>
                <a:ea typeface="Canela Trial"/>
                <a:cs typeface="Canela Trial"/>
                <a:sym typeface="Canela Trial"/>
              </a:rPr>
              <a:t>Slide Type 4</a:t>
            </a:r>
          </a:p>
        </p:txBody>
      </p:sp>
      <p:sp>
        <p:nvSpPr>
          <p:cNvPr name="TextBox 11" id="11"/>
          <p:cNvSpPr txBox="true"/>
          <p:nvPr/>
        </p:nvSpPr>
        <p:spPr>
          <a:xfrm rot="0">
            <a:off x="1028700" y="2237930"/>
            <a:ext cx="16230600" cy="495300"/>
          </a:xfrm>
          <a:prstGeom prst="rect">
            <a:avLst/>
          </a:prstGeom>
        </p:spPr>
        <p:txBody>
          <a:bodyPr anchor="t" rtlCol="false" tIns="0" lIns="0" bIns="0" rIns="0">
            <a:spAutoFit/>
          </a:bodyPr>
          <a:lstStyle/>
          <a:p>
            <a:pPr algn="just">
              <a:lnSpc>
                <a:spcPts val="3840"/>
              </a:lnSpc>
            </a:pPr>
            <a:r>
              <a:rPr lang="en-US" sz="3200">
                <a:solidFill>
                  <a:srgbClr val="F8F4EB"/>
                </a:solidFill>
                <a:latin typeface="Libre Franklin"/>
                <a:ea typeface="Libre Franklin"/>
                <a:cs typeface="Libre Franklin"/>
                <a:sym typeface="Libre Franklin"/>
              </a:rPr>
              <a:t>Subtitle</a:t>
            </a:r>
          </a:p>
        </p:txBody>
      </p:sp>
    </p:spTree>
  </p:cSld>
  <p:clrMapOvr>
    <a:masterClrMapping/>
  </p:clrMapOvr>
</p:sld>
</file>

<file path=ppt/slides/slide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AutoShape 2" id="2"/>
          <p:cNvSpPr/>
          <p:nvPr/>
        </p:nvSpPr>
        <p:spPr>
          <a:xfrm rot="0">
            <a:off x="0" y="3198510"/>
            <a:ext cx="18288000" cy="0"/>
          </a:xfrm>
          <a:prstGeom prst="line">
            <a:avLst/>
          </a:prstGeom>
          <a:ln cap="flat" w="28575">
            <a:solidFill>
              <a:srgbClr val="FFB92A"/>
            </a:solidFill>
            <a:prstDash val="solid"/>
            <a:headEnd type="none" len="sm" w="sm"/>
            <a:tailEnd type="none" len="sm" w="sm"/>
          </a:ln>
        </p:spPr>
      </p:sp>
      <p:grpSp>
        <p:nvGrpSpPr>
          <p:cNvPr name="Group 3" id="3"/>
          <p:cNvGrpSpPr/>
          <p:nvPr/>
        </p:nvGrpSpPr>
        <p:grpSpPr>
          <a:xfrm rot="0">
            <a:off x="0" y="0"/>
            <a:ext cx="18288000" cy="3198510"/>
            <a:chOff x="0" y="0"/>
            <a:chExt cx="4816593" cy="842406"/>
          </a:xfrm>
        </p:grpSpPr>
        <p:sp>
          <p:nvSpPr>
            <p:cNvPr name="Freeform 4" id="4"/>
            <p:cNvSpPr/>
            <p:nvPr/>
          </p:nvSpPr>
          <p:spPr>
            <a:xfrm flipH="false" flipV="false" rot="0">
              <a:off x="0" y="0"/>
              <a:ext cx="4816592" cy="842406"/>
            </a:xfrm>
            <a:custGeom>
              <a:avLst/>
              <a:gdLst/>
              <a:ahLst/>
              <a:cxnLst/>
              <a:rect r="r" b="b" t="t" l="l"/>
              <a:pathLst>
                <a:path h="842406" w="4816592">
                  <a:moveTo>
                    <a:pt x="0" y="0"/>
                  </a:moveTo>
                  <a:lnTo>
                    <a:pt x="4816592" y="0"/>
                  </a:lnTo>
                  <a:lnTo>
                    <a:pt x="4816592" y="842406"/>
                  </a:lnTo>
                  <a:lnTo>
                    <a:pt x="0" y="842406"/>
                  </a:lnTo>
                  <a:close/>
                </a:path>
              </a:pathLst>
            </a:custGeom>
            <a:solidFill>
              <a:srgbClr val="001F63"/>
            </a:solidFill>
          </p:spPr>
        </p:sp>
        <p:sp>
          <p:nvSpPr>
            <p:cNvPr name="TextBox 5" id="5"/>
            <p:cNvSpPr txBox="true"/>
            <p:nvPr/>
          </p:nvSpPr>
          <p:spPr>
            <a:xfrm>
              <a:off x="0" y="-38100"/>
              <a:ext cx="4816593" cy="880506"/>
            </a:xfrm>
            <a:prstGeom prst="rect">
              <a:avLst/>
            </a:prstGeom>
          </p:spPr>
          <p:txBody>
            <a:bodyPr anchor="ctr" rtlCol="false" tIns="50800" lIns="50800" bIns="50800" rIns="50800"/>
            <a:lstStyle/>
            <a:p>
              <a:pPr algn="ctr">
                <a:lnSpc>
                  <a:spcPts val="2659"/>
                </a:lnSpc>
              </a:pPr>
            </a:p>
          </p:txBody>
        </p:sp>
      </p:grpSp>
      <p:grpSp>
        <p:nvGrpSpPr>
          <p:cNvPr name="Group 6" id="6"/>
          <p:cNvGrpSpPr/>
          <p:nvPr/>
        </p:nvGrpSpPr>
        <p:grpSpPr>
          <a:xfrm rot="0">
            <a:off x="1028700" y="5057775"/>
            <a:ext cx="7608729" cy="3619296"/>
            <a:chOff x="0" y="0"/>
            <a:chExt cx="2003945" cy="953230"/>
          </a:xfrm>
        </p:grpSpPr>
        <p:sp>
          <p:nvSpPr>
            <p:cNvPr name="Freeform 7" id="7"/>
            <p:cNvSpPr/>
            <p:nvPr/>
          </p:nvSpPr>
          <p:spPr>
            <a:xfrm flipH="false" flipV="false" rot="0">
              <a:off x="0" y="0"/>
              <a:ext cx="2003945" cy="953230"/>
            </a:xfrm>
            <a:custGeom>
              <a:avLst/>
              <a:gdLst/>
              <a:ahLst/>
              <a:cxnLst/>
              <a:rect r="r" b="b" t="t" l="l"/>
              <a:pathLst>
                <a:path h="953230" w="2003945">
                  <a:moveTo>
                    <a:pt x="0" y="0"/>
                  </a:moveTo>
                  <a:lnTo>
                    <a:pt x="2003945" y="0"/>
                  </a:lnTo>
                  <a:lnTo>
                    <a:pt x="2003945" y="953230"/>
                  </a:lnTo>
                  <a:lnTo>
                    <a:pt x="0" y="953230"/>
                  </a:lnTo>
                  <a:close/>
                </a:path>
              </a:pathLst>
            </a:custGeom>
            <a:solidFill>
              <a:srgbClr val="FFF2CE"/>
            </a:solidFill>
          </p:spPr>
        </p:sp>
        <p:sp>
          <p:nvSpPr>
            <p:cNvPr name="TextBox 8" id="8"/>
            <p:cNvSpPr txBox="true"/>
            <p:nvPr/>
          </p:nvSpPr>
          <p:spPr>
            <a:xfrm>
              <a:off x="0" y="-57150"/>
              <a:ext cx="2003945" cy="1010380"/>
            </a:xfrm>
            <a:prstGeom prst="rect">
              <a:avLst/>
            </a:prstGeom>
          </p:spPr>
          <p:txBody>
            <a:bodyPr anchor="ctr" rtlCol="false" tIns="50800" lIns="50800" bIns="50800" rIns="50800"/>
            <a:lstStyle/>
            <a:p>
              <a:pPr algn="l" marL="0" indent="0" lvl="0">
                <a:lnSpc>
                  <a:spcPts val="3150"/>
                </a:lnSpc>
                <a:spcBef>
                  <a:spcPct val="0"/>
                </a:spcBef>
              </a:pPr>
            </a:p>
          </p:txBody>
        </p:sp>
      </p:grpSp>
      <p:grpSp>
        <p:nvGrpSpPr>
          <p:cNvPr name="Group 9" id="9"/>
          <p:cNvGrpSpPr/>
          <p:nvPr/>
        </p:nvGrpSpPr>
        <p:grpSpPr>
          <a:xfrm rot="0">
            <a:off x="9650571" y="5057775"/>
            <a:ext cx="7608729" cy="3619296"/>
            <a:chOff x="0" y="0"/>
            <a:chExt cx="2003945" cy="953230"/>
          </a:xfrm>
        </p:grpSpPr>
        <p:sp>
          <p:nvSpPr>
            <p:cNvPr name="Freeform 10" id="10"/>
            <p:cNvSpPr/>
            <p:nvPr/>
          </p:nvSpPr>
          <p:spPr>
            <a:xfrm flipH="false" flipV="false" rot="0">
              <a:off x="0" y="0"/>
              <a:ext cx="2003945" cy="953230"/>
            </a:xfrm>
            <a:custGeom>
              <a:avLst/>
              <a:gdLst/>
              <a:ahLst/>
              <a:cxnLst/>
              <a:rect r="r" b="b" t="t" l="l"/>
              <a:pathLst>
                <a:path h="953230" w="2003945">
                  <a:moveTo>
                    <a:pt x="0" y="0"/>
                  </a:moveTo>
                  <a:lnTo>
                    <a:pt x="2003945" y="0"/>
                  </a:lnTo>
                  <a:lnTo>
                    <a:pt x="2003945" y="953230"/>
                  </a:lnTo>
                  <a:lnTo>
                    <a:pt x="0" y="953230"/>
                  </a:lnTo>
                  <a:close/>
                </a:path>
              </a:pathLst>
            </a:custGeom>
            <a:solidFill>
              <a:srgbClr val="FFF2CE"/>
            </a:solidFill>
          </p:spPr>
        </p:sp>
        <p:sp>
          <p:nvSpPr>
            <p:cNvPr name="TextBox 11" id="11"/>
            <p:cNvSpPr txBox="true"/>
            <p:nvPr/>
          </p:nvSpPr>
          <p:spPr>
            <a:xfrm>
              <a:off x="0" y="-57150"/>
              <a:ext cx="2003945" cy="1010380"/>
            </a:xfrm>
            <a:prstGeom prst="rect">
              <a:avLst/>
            </a:prstGeom>
          </p:spPr>
          <p:txBody>
            <a:bodyPr anchor="ctr" rtlCol="false" tIns="50800" lIns="50800" bIns="50800" rIns="50800"/>
            <a:lstStyle/>
            <a:p>
              <a:pPr algn="l" marL="0" indent="0" lvl="0">
                <a:lnSpc>
                  <a:spcPts val="3150"/>
                </a:lnSpc>
                <a:spcBef>
                  <a:spcPct val="0"/>
                </a:spcBef>
              </a:pPr>
            </a:p>
          </p:txBody>
        </p:sp>
      </p:grpSp>
      <p:sp>
        <p:nvSpPr>
          <p:cNvPr name="TextBox 12" id="12"/>
          <p:cNvSpPr txBox="true"/>
          <p:nvPr/>
        </p:nvSpPr>
        <p:spPr>
          <a:xfrm rot="0">
            <a:off x="1813563" y="5442477"/>
            <a:ext cx="5904344" cy="592455"/>
          </a:xfrm>
          <a:prstGeom prst="rect">
            <a:avLst/>
          </a:prstGeom>
        </p:spPr>
        <p:txBody>
          <a:bodyPr anchor="t" rtlCol="false" tIns="0" lIns="0" bIns="0" rIns="0">
            <a:spAutoFit/>
          </a:bodyPr>
          <a:lstStyle/>
          <a:p>
            <a:pPr algn="l">
              <a:lnSpc>
                <a:spcPts val="4800"/>
              </a:lnSpc>
            </a:pPr>
            <a:r>
              <a:rPr lang="en-US" sz="3200" b="true">
                <a:solidFill>
                  <a:srgbClr val="000000"/>
                </a:solidFill>
                <a:latin typeface="Libre Franklin Bold"/>
                <a:ea typeface="Libre Franklin Bold"/>
                <a:cs typeface="Libre Franklin Bold"/>
                <a:sym typeface="Libre Franklin Bold"/>
              </a:rPr>
              <a:t>Lorem ipsum dolor sit </a:t>
            </a:r>
          </a:p>
        </p:txBody>
      </p:sp>
      <p:sp>
        <p:nvSpPr>
          <p:cNvPr name="TextBox 13" id="13"/>
          <p:cNvSpPr txBox="true"/>
          <p:nvPr/>
        </p:nvSpPr>
        <p:spPr>
          <a:xfrm rot="0">
            <a:off x="10435434" y="5442477"/>
            <a:ext cx="5904344" cy="592455"/>
          </a:xfrm>
          <a:prstGeom prst="rect">
            <a:avLst/>
          </a:prstGeom>
        </p:spPr>
        <p:txBody>
          <a:bodyPr anchor="t" rtlCol="false" tIns="0" lIns="0" bIns="0" rIns="0">
            <a:spAutoFit/>
          </a:bodyPr>
          <a:lstStyle/>
          <a:p>
            <a:pPr algn="l">
              <a:lnSpc>
                <a:spcPts val="4800"/>
              </a:lnSpc>
            </a:pPr>
            <a:r>
              <a:rPr lang="en-US" sz="3200" b="true">
                <a:solidFill>
                  <a:srgbClr val="000000"/>
                </a:solidFill>
                <a:latin typeface="Libre Franklin Bold"/>
                <a:ea typeface="Libre Franklin Bold"/>
                <a:cs typeface="Libre Franklin Bold"/>
                <a:sym typeface="Libre Franklin Bold"/>
              </a:rPr>
              <a:t>Lorem ipsum dolor sit</a:t>
            </a:r>
            <a:r>
              <a:rPr lang="en-US" sz="3200" b="true">
                <a:solidFill>
                  <a:srgbClr val="000000"/>
                </a:solidFill>
                <a:latin typeface="Libre Franklin Bold"/>
                <a:ea typeface="Libre Franklin Bold"/>
                <a:cs typeface="Libre Franklin Bold"/>
                <a:sym typeface="Libre Franklin Bold"/>
              </a:rPr>
              <a:t> </a:t>
            </a:r>
          </a:p>
        </p:txBody>
      </p:sp>
      <p:sp>
        <p:nvSpPr>
          <p:cNvPr name="TextBox 14" id="14"/>
          <p:cNvSpPr txBox="true"/>
          <p:nvPr/>
        </p:nvSpPr>
        <p:spPr>
          <a:xfrm rot="0">
            <a:off x="10435434" y="6610181"/>
            <a:ext cx="5904344" cy="1177290"/>
          </a:xfrm>
          <a:prstGeom prst="rect">
            <a:avLst/>
          </a:prstGeom>
        </p:spPr>
        <p:txBody>
          <a:bodyPr anchor="t" rtlCol="false" tIns="0" lIns="0" bIns="0" rIns="0">
            <a:spAutoFit/>
          </a:bodyPr>
          <a:lstStyle/>
          <a:p>
            <a:pPr algn="l">
              <a:lnSpc>
                <a:spcPts val="3150"/>
              </a:lnSpc>
            </a:pPr>
            <a:r>
              <a:rPr lang="en-US" sz="2100">
                <a:solidFill>
                  <a:srgbClr val="000000"/>
                </a:solidFill>
                <a:latin typeface="Libre Franklin"/>
                <a:ea typeface="Libre Franklin"/>
                <a:cs typeface="Libre Franklin"/>
                <a:sym typeface="Libre Franklin"/>
              </a:rPr>
              <a:t>Lorem ipsum dolor sit amet, consectetur adipiscing elit, sed do eiusmod tempor incididunt ut labore et dolore magna aliqua.</a:t>
            </a:r>
          </a:p>
        </p:txBody>
      </p:sp>
      <p:sp>
        <p:nvSpPr>
          <p:cNvPr name="TextBox 15" id="15"/>
          <p:cNvSpPr txBox="true"/>
          <p:nvPr/>
        </p:nvSpPr>
        <p:spPr>
          <a:xfrm rot="0">
            <a:off x="1028700" y="4086225"/>
            <a:ext cx="16230600" cy="495300"/>
          </a:xfrm>
          <a:prstGeom prst="rect">
            <a:avLst/>
          </a:prstGeom>
        </p:spPr>
        <p:txBody>
          <a:bodyPr anchor="t" rtlCol="false" tIns="0" lIns="0" bIns="0" rIns="0">
            <a:spAutoFit/>
          </a:bodyPr>
          <a:lstStyle/>
          <a:p>
            <a:pPr algn="l">
              <a:lnSpc>
                <a:spcPts val="3840"/>
              </a:lnSpc>
            </a:pPr>
            <a:r>
              <a:rPr lang="en-US" sz="3200" b="true">
                <a:solidFill>
                  <a:srgbClr val="005FBE"/>
                </a:solidFill>
                <a:latin typeface="Libre Franklin Bold"/>
                <a:ea typeface="Libre Franklin Bold"/>
                <a:cs typeface="Libre Franklin Bold"/>
                <a:sym typeface="Libre Franklin Bold"/>
              </a:rPr>
              <a:t>Lorem ipsum dolor sit amet, consectetur adipiscing elit</a:t>
            </a:r>
          </a:p>
        </p:txBody>
      </p:sp>
      <p:sp>
        <p:nvSpPr>
          <p:cNvPr name="AutoShape 16" id="16"/>
          <p:cNvSpPr/>
          <p:nvPr/>
        </p:nvSpPr>
        <p:spPr>
          <a:xfrm rot="0">
            <a:off x="0" y="9229725"/>
            <a:ext cx="18288000" cy="0"/>
          </a:xfrm>
          <a:prstGeom prst="line">
            <a:avLst/>
          </a:prstGeom>
          <a:ln cap="flat" w="28575">
            <a:solidFill>
              <a:srgbClr val="FFB92A"/>
            </a:solidFill>
            <a:prstDash val="solid"/>
            <a:headEnd type="none" len="sm" w="sm"/>
            <a:tailEnd type="none" len="sm" w="sm"/>
          </a:ln>
        </p:spPr>
      </p:sp>
      <p:sp>
        <p:nvSpPr>
          <p:cNvPr name="AutoShape 17" id="17"/>
          <p:cNvSpPr/>
          <p:nvPr/>
        </p:nvSpPr>
        <p:spPr>
          <a:xfrm>
            <a:off x="0" y="9215437"/>
            <a:ext cx="18288000" cy="0"/>
          </a:xfrm>
          <a:prstGeom prst="line">
            <a:avLst/>
          </a:prstGeom>
          <a:ln cap="flat" w="28575">
            <a:solidFill>
              <a:srgbClr val="FFB92A"/>
            </a:solidFill>
            <a:prstDash val="solid"/>
            <a:headEnd type="none" len="sm" w="sm"/>
            <a:tailEnd type="none" len="sm" w="sm"/>
          </a:ln>
        </p:spPr>
      </p:sp>
      <p:grpSp>
        <p:nvGrpSpPr>
          <p:cNvPr name="Group 18" id="18"/>
          <p:cNvGrpSpPr/>
          <p:nvPr/>
        </p:nvGrpSpPr>
        <p:grpSpPr>
          <a:xfrm rot="0">
            <a:off x="0" y="9229725"/>
            <a:ext cx="18288000" cy="1057275"/>
            <a:chOff x="0" y="0"/>
            <a:chExt cx="4816593" cy="278459"/>
          </a:xfrm>
        </p:grpSpPr>
        <p:sp>
          <p:nvSpPr>
            <p:cNvPr name="Freeform 19" id="19"/>
            <p:cNvSpPr/>
            <p:nvPr/>
          </p:nvSpPr>
          <p:spPr>
            <a:xfrm flipH="false" flipV="false" rot="0">
              <a:off x="0" y="0"/>
              <a:ext cx="4816592" cy="278459"/>
            </a:xfrm>
            <a:custGeom>
              <a:avLst/>
              <a:gdLst/>
              <a:ahLst/>
              <a:cxnLst/>
              <a:rect r="r" b="b" t="t" l="l"/>
              <a:pathLst>
                <a:path h="278459" w="4816592">
                  <a:moveTo>
                    <a:pt x="0" y="0"/>
                  </a:moveTo>
                  <a:lnTo>
                    <a:pt x="4816592" y="0"/>
                  </a:lnTo>
                  <a:lnTo>
                    <a:pt x="4816592" y="278459"/>
                  </a:lnTo>
                  <a:lnTo>
                    <a:pt x="0" y="278459"/>
                  </a:lnTo>
                  <a:close/>
                </a:path>
              </a:pathLst>
            </a:custGeom>
            <a:solidFill>
              <a:srgbClr val="001F63"/>
            </a:solidFill>
          </p:spPr>
        </p:sp>
        <p:sp>
          <p:nvSpPr>
            <p:cNvPr name="TextBox 20" id="20"/>
            <p:cNvSpPr txBox="true"/>
            <p:nvPr/>
          </p:nvSpPr>
          <p:spPr>
            <a:xfrm>
              <a:off x="0" y="-47625"/>
              <a:ext cx="4816593" cy="326084"/>
            </a:xfrm>
            <a:prstGeom prst="rect">
              <a:avLst/>
            </a:prstGeom>
          </p:spPr>
          <p:txBody>
            <a:bodyPr anchor="ctr" rtlCol="false" tIns="50800" lIns="50800" bIns="50800" rIns="50800"/>
            <a:lstStyle/>
            <a:p>
              <a:pPr algn="ctr">
                <a:lnSpc>
                  <a:spcPts val="3692"/>
                </a:lnSpc>
              </a:pPr>
            </a:p>
          </p:txBody>
        </p:sp>
      </p:grpSp>
      <p:sp>
        <p:nvSpPr>
          <p:cNvPr name="TextBox 21" id="21"/>
          <p:cNvSpPr txBox="true"/>
          <p:nvPr/>
        </p:nvSpPr>
        <p:spPr>
          <a:xfrm rot="0">
            <a:off x="1028700" y="1058559"/>
            <a:ext cx="10886374" cy="1311276"/>
          </a:xfrm>
          <a:prstGeom prst="rect">
            <a:avLst/>
          </a:prstGeom>
        </p:spPr>
        <p:txBody>
          <a:bodyPr anchor="t" rtlCol="false" tIns="0" lIns="0" bIns="0" rIns="0">
            <a:spAutoFit/>
          </a:bodyPr>
          <a:lstStyle/>
          <a:p>
            <a:pPr algn="l">
              <a:lnSpc>
                <a:spcPts val="8800"/>
              </a:lnSpc>
            </a:pPr>
            <a:r>
              <a:rPr lang="en-US" sz="8000">
                <a:solidFill>
                  <a:srgbClr val="FFB92A"/>
                </a:solidFill>
                <a:latin typeface="Canela Trial"/>
                <a:ea typeface="Canela Trial"/>
                <a:cs typeface="Canela Trial"/>
                <a:sym typeface="Canela Trial"/>
              </a:rPr>
              <a:t>Slide Type 5</a:t>
            </a:r>
          </a:p>
        </p:txBody>
      </p:sp>
      <p:sp>
        <p:nvSpPr>
          <p:cNvPr name="TextBox 22" id="22"/>
          <p:cNvSpPr txBox="true"/>
          <p:nvPr/>
        </p:nvSpPr>
        <p:spPr>
          <a:xfrm rot="0">
            <a:off x="1028700" y="2237930"/>
            <a:ext cx="16230600" cy="495300"/>
          </a:xfrm>
          <a:prstGeom prst="rect">
            <a:avLst/>
          </a:prstGeom>
        </p:spPr>
        <p:txBody>
          <a:bodyPr anchor="t" rtlCol="false" tIns="0" lIns="0" bIns="0" rIns="0">
            <a:spAutoFit/>
          </a:bodyPr>
          <a:lstStyle/>
          <a:p>
            <a:pPr algn="just">
              <a:lnSpc>
                <a:spcPts val="3840"/>
              </a:lnSpc>
            </a:pPr>
            <a:r>
              <a:rPr lang="en-US" sz="3200">
                <a:solidFill>
                  <a:srgbClr val="F8F4EB"/>
                </a:solidFill>
                <a:latin typeface="Libre Franklin"/>
                <a:ea typeface="Libre Franklin"/>
                <a:cs typeface="Libre Franklin"/>
                <a:sym typeface="Libre Franklin"/>
              </a:rPr>
              <a:t>Subtitle</a:t>
            </a:r>
          </a:p>
        </p:txBody>
      </p:sp>
      <p:sp>
        <p:nvSpPr>
          <p:cNvPr name="TextBox 23" id="23"/>
          <p:cNvSpPr txBox="true"/>
          <p:nvPr/>
        </p:nvSpPr>
        <p:spPr>
          <a:xfrm rot="0">
            <a:off x="2026296" y="6610181"/>
            <a:ext cx="5904344" cy="1177290"/>
          </a:xfrm>
          <a:prstGeom prst="rect">
            <a:avLst/>
          </a:prstGeom>
        </p:spPr>
        <p:txBody>
          <a:bodyPr anchor="t" rtlCol="false" tIns="0" lIns="0" bIns="0" rIns="0">
            <a:spAutoFit/>
          </a:bodyPr>
          <a:lstStyle/>
          <a:p>
            <a:pPr algn="l">
              <a:lnSpc>
                <a:spcPts val="3150"/>
              </a:lnSpc>
            </a:pPr>
            <a:r>
              <a:rPr lang="en-US" sz="2100">
                <a:solidFill>
                  <a:srgbClr val="000000"/>
                </a:solidFill>
                <a:latin typeface="Libre Franklin"/>
                <a:ea typeface="Libre Franklin"/>
                <a:cs typeface="Libre Franklin"/>
                <a:sym typeface="Libre Franklin"/>
              </a:rPr>
              <a:t>Lorem ipsum dolor sit amet, consectetur adipiscing elit, sed do eiusmod tempor incididunt ut labore et dolore magna aliqua.</a:t>
            </a:r>
          </a:p>
        </p:txBody>
      </p:sp>
    </p:spTree>
  </p:cSld>
  <p:clrMapOvr>
    <a:masterClrMapping/>
  </p:clrMapOvr>
</p:sld>
</file>

<file path=ppt/slides/slide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AutoShape 2" id="2"/>
          <p:cNvSpPr/>
          <p:nvPr/>
        </p:nvSpPr>
        <p:spPr>
          <a:xfrm rot="0">
            <a:off x="0" y="9229725"/>
            <a:ext cx="18288000" cy="0"/>
          </a:xfrm>
          <a:prstGeom prst="line">
            <a:avLst/>
          </a:prstGeom>
          <a:ln cap="flat" w="28575">
            <a:solidFill>
              <a:srgbClr val="FFB92A"/>
            </a:solidFill>
            <a:prstDash val="solid"/>
            <a:headEnd type="none" len="sm" w="sm"/>
            <a:tailEnd type="none" len="sm" w="sm"/>
          </a:ln>
        </p:spPr>
      </p:sp>
      <p:sp>
        <p:nvSpPr>
          <p:cNvPr name="AutoShape 3" id="3"/>
          <p:cNvSpPr/>
          <p:nvPr/>
        </p:nvSpPr>
        <p:spPr>
          <a:xfrm rot="0">
            <a:off x="0" y="3198510"/>
            <a:ext cx="18288000" cy="0"/>
          </a:xfrm>
          <a:prstGeom prst="line">
            <a:avLst/>
          </a:prstGeom>
          <a:ln cap="flat" w="28575">
            <a:solidFill>
              <a:srgbClr val="FFB92A"/>
            </a:solidFill>
            <a:prstDash val="solid"/>
            <a:headEnd type="none" len="sm" w="sm"/>
            <a:tailEnd type="none" len="sm" w="sm"/>
          </a:ln>
        </p:spPr>
      </p:sp>
      <p:sp>
        <p:nvSpPr>
          <p:cNvPr name="AutoShape 4" id="4"/>
          <p:cNvSpPr/>
          <p:nvPr/>
        </p:nvSpPr>
        <p:spPr>
          <a:xfrm>
            <a:off x="0" y="9215437"/>
            <a:ext cx="18288000" cy="0"/>
          </a:xfrm>
          <a:prstGeom prst="line">
            <a:avLst/>
          </a:prstGeom>
          <a:ln cap="flat" w="28575">
            <a:solidFill>
              <a:srgbClr val="FFB92A"/>
            </a:solidFill>
            <a:prstDash val="solid"/>
            <a:headEnd type="none" len="sm" w="sm"/>
            <a:tailEnd type="none" len="sm" w="sm"/>
          </a:ln>
        </p:spPr>
      </p:sp>
      <p:grpSp>
        <p:nvGrpSpPr>
          <p:cNvPr name="Group 5" id="5"/>
          <p:cNvGrpSpPr/>
          <p:nvPr/>
        </p:nvGrpSpPr>
        <p:grpSpPr>
          <a:xfrm rot="0">
            <a:off x="0" y="0"/>
            <a:ext cx="18288000" cy="3198510"/>
            <a:chOff x="0" y="0"/>
            <a:chExt cx="4816593" cy="842406"/>
          </a:xfrm>
        </p:grpSpPr>
        <p:sp>
          <p:nvSpPr>
            <p:cNvPr name="Freeform 6" id="6"/>
            <p:cNvSpPr/>
            <p:nvPr/>
          </p:nvSpPr>
          <p:spPr>
            <a:xfrm flipH="false" flipV="false" rot="0">
              <a:off x="0" y="0"/>
              <a:ext cx="4816592" cy="842406"/>
            </a:xfrm>
            <a:custGeom>
              <a:avLst/>
              <a:gdLst/>
              <a:ahLst/>
              <a:cxnLst/>
              <a:rect r="r" b="b" t="t" l="l"/>
              <a:pathLst>
                <a:path h="842406" w="4816592">
                  <a:moveTo>
                    <a:pt x="0" y="0"/>
                  </a:moveTo>
                  <a:lnTo>
                    <a:pt x="4816592" y="0"/>
                  </a:lnTo>
                  <a:lnTo>
                    <a:pt x="4816592" y="842406"/>
                  </a:lnTo>
                  <a:lnTo>
                    <a:pt x="0" y="842406"/>
                  </a:lnTo>
                  <a:close/>
                </a:path>
              </a:pathLst>
            </a:custGeom>
            <a:solidFill>
              <a:srgbClr val="001F63"/>
            </a:solidFill>
          </p:spPr>
        </p:sp>
        <p:sp>
          <p:nvSpPr>
            <p:cNvPr name="TextBox 7" id="7"/>
            <p:cNvSpPr txBox="true"/>
            <p:nvPr/>
          </p:nvSpPr>
          <p:spPr>
            <a:xfrm>
              <a:off x="0" y="-38100"/>
              <a:ext cx="4816593" cy="880506"/>
            </a:xfrm>
            <a:prstGeom prst="rect">
              <a:avLst/>
            </a:prstGeom>
          </p:spPr>
          <p:txBody>
            <a:bodyPr anchor="ctr" rtlCol="false" tIns="50800" lIns="50800" bIns="50800" rIns="50800"/>
            <a:lstStyle/>
            <a:p>
              <a:pPr algn="ctr">
                <a:lnSpc>
                  <a:spcPts val="2659"/>
                </a:lnSpc>
              </a:pPr>
            </a:p>
          </p:txBody>
        </p:sp>
      </p:grpSp>
      <p:grpSp>
        <p:nvGrpSpPr>
          <p:cNvPr name="Group 8" id="8"/>
          <p:cNvGrpSpPr/>
          <p:nvPr/>
        </p:nvGrpSpPr>
        <p:grpSpPr>
          <a:xfrm rot="0">
            <a:off x="8472158" y="3703335"/>
            <a:ext cx="8787142" cy="5145390"/>
            <a:chOff x="0" y="0"/>
            <a:chExt cx="2314309" cy="1355164"/>
          </a:xfrm>
        </p:grpSpPr>
        <p:sp>
          <p:nvSpPr>
            <p:cNvPr name="Freeform 9" id="9"/>
            <p:cNvSpPr/>
            <p:nvPr/>
          </p:nvSpPr>
          <p:spPr>
            <a:xfrm flipH="false" flipV="false" rot="0">
              <a:off x="0" y="0"/>
              <a:ext cx="2314309" cy="1355164"/>
            </a:xfrm>
            <a:custGeom>
              <a:avLst/>
              <a:gdLst/>
              <a:ahLst/>
              <a:cxnLst/>
              <a:rect r="r" b="b" t="t" l="l"/>
              <a:pathLst>
                <a:path h="1355164" w="2314309">
                  <a:moveTo>
                    <a:pt x="0" y="0"/>
                  </a:moveTo>
                  <a:lnTo>
                    <a:pt x="2314309" y="0"/>
                  </a:lnTo>
                  <a:lnTo>
                    <a:pt x="2314309" y="1355164"/>
                  </a:lnTo>
                  <a:lnTo>
                    <a:pt x="0" y="1355164"/>
                  </a:lnTo>
                  <a:close/>
                </a:path>
              </a:pathLst>
            </a:custGeom>
            <a:solidFill>
              <a:srgbClr val="FFF2CE"/>
            </a:solidFill>
          </p:spPr>
        </p:sp>
        <p:sp>
          <p:nvSpPr>
            <p:cNvPr name="TextBox 10" id="10"/>
            <p:cNvSpPr txBox="true"/>
            <p:nvPr/>
          </p:nvSpPr>
          <p:spPr>
            <a:xfrm>
              <a:off x="0" y="-47625"/>
              <a:ext cx="2314309" cy="1402789"/>
            </a:xfrm>
            <a:prstGeom prst="rect">
              <a:avLst/>
            </a:prstGeom>
          </p:spPr>
          <p:txBody>
            <a:bodyPr anchor="ctr" rtlCol="false" tIns="50800" lIns="50800" bIns="50800" rIns="50800"/>
            <a:lstStyle/>
            <a:p>
              <a:pPr algn="ctr">
                <a:lnSpc>
                  <a:spcPts val="3692"/>
                </a:lnSpc>
              </a:pPr>
            </a:p>
          </p:txBody>
        </p:sp>
      </p:grpSp>
      <p:grpSp>
        <p:nvGrpSpPr>
          <p:cNvPr name="Group 11" id="11"/>
          <p:cNvGrpSpPr/>
          <p:nvPr/>
        </p:nvGrpSpPr>
        <p:grpSpPr>
          <a:xfrm rot="0">
            <a:off x="0" y="9229725"/>
            <a:ext cx="18288000" cy="1057275"/>
            <a:chOff x="0" y="0"/>
            <a:chExt cx="4816593" cy="278459"/>
          </a:xfrm>
        </p:grpSpPr>
        <p:sp>
          <p:nvSpPr>
            <p:cNvPr name="Freeform 12" id="12"/>
            <p:cNvSpPr/>
            <p:nvPr/>
          </p:nvSpPr>
          <p:spPr>
            <a:xfrm flipH="false" flipV="false" rot="0">
              <a:off x="0" y="0"/>
              <a:ext cx="4816592" cy="278459"/>
            </a:xfrm>
            <a:custGeom>
              <a:avLst/>
              <a:gdLst/>
              <a:ahLst/>
              <a:cxnLst/>
              <a:rect r="r" b="b" t="t" l="l"/>
              <a:pathLst>
                <a:path h="278459" w="4816592">
                  <a:moveTo>
                    <a:pt x="0" y="0"/>
                  </a:moveTo>
                  <a:lnTo>
                    <a:pt x="4816592" y="0"/>
                  </a:lnTo>
                  <a:lnTo>
                    <a:pt x="4816592" y="278459"/>
                  </a:lnTo>
                  <a:lnTo>
                    <a:pt x="0" y="278459"/>
                  </a:lnTo>
                  <a:close/>
                </a:path>
              </a:pathLst>
            </a:custGeom>
            <a:solidFill>
              <a:srgbClr val="001F63"/>
            </a:solidFill>
          </p:spPr>
        </p:sp>
        <p:sp>
          <p:nvSpPr>
            <p:cNvPr name="TextBox 13" id="13"/>
            <p:cNvSpPr txBox="true"/>
            <p:nvPr/>
          </p:nvSpPr>
          <p:spPr>
            <a:xfrm>
              <a:off x="0" y="-47625"/>
              <a:ext cx="4816593" cy="326084"/>
            </a:xfrm>
            <a:prstGeom prst="rect">
              <a:avLst/>
            </a:prstGeom>
          </p:spPr>
          <p:txBody>
            <a:bodyPr anchor="ctr" rtlCol="false" tIns="50800" lIns="50800" bIns="50800" rIns="50800"/>
            <a:lstStyle/>
            <a:p>
              <a:pPr algn="ctr">
                <a:lnSpc>
                  <a:spcPts val="3692"/>
                </a:lnSpc>
              </a:pPr>
            </a:p>
          </p:txBody>
        </p:sp>
      </p:grpSp>
      <p:sp>
        <p:nvSpPr>
          <p:cNvPr name="TextBox 14" id="14"/>
          <p:cNvSpPr txBox="true"/>
          <p:nvPr/>
        </p:nvSpPr>
        <p:spPr>
          <a:xfrm rot="0">
            <a:off x="1028700" y="3769052"/>
            <a:ext cx="6366015" cy="981075"/>
          </a:xfrm>
          <a:prstGeom prst="rect">
            <a:avLst/>
          </a:prstGeom>
        </p:spPr>
        <p:txBody>
          <a:bodyPr anchor="t" rtlCol="false" tIns="0" lIns="0" bIns="0" rIns="0">
            <a:spAutoFit/>
          </a:bodyPr>
          <a:lstStyle/>
          <a:p>
            <a:pPr algn="l">
              <a:lnSpc>
                <a:spcPts val="3840"/>
              </a:lnSpc>
            </a:pPr>
            <a:r>
              <a:rPr lang="en-US" sz="3200" b="true">
                <a:solidFill>
                  <a:srgbClr val="005FBE"/>
                </a:solidFill>
                <a:latin typeface="Libre Franklin Bold"/>
                <a:ea typeface="Libre Franklin Bold"/>
                <a:cs typeface="Libre Franklin Bold"/>
                <a:sym typeface="Libre Franklin Bold"/>
              </a:rPr>
              <a:t>Lorem ipsum dolor sit amet, consectetur adipiscing elit</a:t>
            </a:r>
          </a:p>
        </p:txBody>
      </p:sp>
      <p:sp>
        <p:nvSpPr>
          <p:cNvPr name="TextBox 15" id="15"/>
          <p:cNvSpPr txBox="true"/>
          <p:nvPr/>
        </p:nvSpPr>
        <p:spPr>
          <a:xfrm rot="0">
            <a:off x="8960177" y="3938595"/>
            <a:ext cx="7811105" cy="2994660"/>
          </a:xfrm>
          <a:prstGeom prst="rect">
            <a:avLst/>
          </a:prstGeom>
        </p:spPr>
        <p:txBody>
          <a:bodyPr anchor="t" rtlCol="false" tIns="0" lIns="0" bIns="0" rIns="0">
            <a:spAutoFit/>
          </a:bodyPr>
          <a:lstStyle/>
          <a:p>
            <a:pPr algn="l">
              <a:lnSpc>
                <a:spcPts val="4800"/>
              </a:lnSpc>
            </a:pPr>
            <a:r>
              <a:rPr lang="en-US" sz="2400">
                <a:solidFill>
                  <a:srgbClr val="000000"/>
                </a:solidFill>
                <a:latin typeface="Libre Franklin"/>
                <a:ea typeface="Libre Franklin"/>
                <a:cs typeface="Libre Franklin"/>
                <a:sym typeface="Libre Franklin"/>
              </a:rPr>
              <a:t>Lorem ipsum dolor sit amet:</a:t>
            </a:r>
          </a:p>
          <a:p>
            <a:pPr algn="l" marL="518160" indent="-259080" lvl="1">
              <a:lnSpc>
                <a:spcPts val="4800"/>
              </a:lnSpc>
              <a:buFont typeface="Arial"/>
              <a:buChar char="•"/>
            </a:pPr>
            <a:r>
              <a:rPr lang="en-US" sz="2400">
                <a:solidFill>
                  <a:srgbClr val="000000"/>
                </a:solidFill>
                <a:latin typeface="Libre Franklin"/>
                <a:ea typeface="Libre Franklin"/>
                <a:cs typeface="Libre Franklin"/>
                <a:sym typeface="Libre Franklin"/>
              </a:rPr>
              <a:t>Lorem ipsum dolor sit amet, consectetur adipiscing</a:t>
            </a:r>
          </a:p>
          <a:p>
            <a:pPr algn="l" marL="518160" indent="-259080" lvl="1">
              <a:lnSpc>
                <a:spcPts val="4800"/>
              </a:lnSpc>
              <a:buFont typeface="Arial"/>
              <a:buChar char="•"/>
            </a:pPr>
            <a:r>
              <a:rPr lang="en-US" sz="2400">
                <a:solidFill>
                  <a:srgbClr val="000000"/>
                </a:solidFill>
                <a:latin typeface="Libre Franklin"/>
                <a:ea typeface="Libre Franklin"/>
                <a:cs typeface="Libre Franklin"/>
                <a:sym typeface="Libre Franklin"/>
              </a:rPr>
              <a:t>Lorem ipsum dolor sit amet, consectetur adipiscing</a:t>
            </a:r>
          </a:p>
          <a:p>
            <a:pPr algn="l" marL="518160" indent="-259080" lvl="1">
              <a:lnSpc>
                <a:spcPts val="4800"/>
              </a:lnSpc>
              <a:buFont typeface="Arial"/>
              <a:buChar char="•"/>
            </a:pPr>
            <a:r>
              <a:rPr lang="en-US" sz="2400">
                <a:solidFill>
                  <a:srgbClr val="000000"/>
                </a:solidFill>
                <a:latin typeface="Libre Franklin"/>
                <a:ea typeface="Libre Franklin"/>
                <a:cs typeface="Libre Franklin"/>
                <a:sym typeface="Libre Franklin"/>
              </a:rPr>
              <a:t>Lorem ipsum dolor sit amet, consectetur adipiscing </a:t>
            </a:r>
          </a:p>
          <a:p>
            <a:pPr algn="l" marL="518160" indent="-259080" lvl="1">
              <a:lnSpc>
                <a:spcPts val="4800"/>
              </a:lnSpc>
              <a:buFont typeface="Arial"/>
              <a:buChar char="•"/>
            </a:pPr>
            <a:r>
              <a:rPr lang="en-US" sz="2400">
                <a:solidFill>
                  <a:srgbClr val="000000"/>
                </a:solidFill>
                <a:latin typeface="Libre Franklin"/>
                <a:ea typeface="Libre Franklin"/>
                <a:cs typeface="Libre Franklin"/>
                <a:sym typeface="Libre Franklin"/>
              </a:rPr>
              <a:t>Lorem ipsum dolor sit amet, consectetur adipiscing </a:t>
            </a:r>
          </a:p>
        </p:txBody>
      </p:sp>
      <p:sp>
        <p:nvSpPr>
          <p:cNvPr name="TextBox 16" id="16"/>
          <p:cNvSpPr txBox="true"/>
          <p:nvPr/>
        </p:nvSpPr>
        <p:spPr>
          <a:xfrm rot="0">
            <a:off x="1369012" y="4887285"/>
            <a:ext cx="5102875" cy="1221105"/>
          </a:xfrm>
          <a:prstGeom prst="rect">
            <a:avLst/>
          </a:prstGeom>
        </p:spPr>
        <p:txBody>
          <a:bodyPr anchor="t" rtlCol="false" tIns="0" lIns="0" bIns="0" rIns="0">
            <a:spAutoFit/>
          </a:bodyPr>
          <a:lstStyle/>
          <a:p>
            <a:pPr algn="l">
              <a:lnSpc>
                <a:spcPts val="3450"/>
              </a:lnSpc>
            </a:pPr>
            <a:r>
              <a:rPr lang="en-US" sz="2300">
                <a:solidFill>
                  <a:srgbClr val="000000"/>
                </a:solidFill>
                <a:latin typeface="Libre Franklin"/>
                <a:ea typeface="Libre Franklin"/>
                <a:cs typeface="Libre Franklin"/>
                <a:sym typeface="Libre Franklin"/>
              </a:rPr>
              <a:t>Lorem ipsum: </a:t>
            </a:r>
          </a:p>
          <a:p>
            <a:pPr algn="l" marL="453390" indent="-226695" lvl="1">
              <a:lnSpc>
                <a:spcPts val="3150"/>
              </a:lnSpc>
              <a:buFont typeface="Arial"/>
              <a:buChar char="•"/>
            </a:pPr>
            <a:r>
              <a:rPr lang="en-US" sz="2100">
                <a:solidFill>
                  <a:srgbClr val="000000"/>
                </a:solidFill>
                <a:latin typeface="Libre Franklin"/>
                <a:ea typeface="Libre Franklin"/>
                <a:cs typeface="Libre Franklin"/>
                <a:sym typeface="Libre Franklin"/>
              </a:rPr>
              <a:t>Lorem ipsum dolor sit amet, consectetur adipiscing elit</a:t>
            </a:r>
          </a:p>
        </p:txBody>
      </p:sp>
      <p:sp>
        <p:nvSpPr>
          <p:cNvPr name="TextBox 17" id="17"/>
          <p:cNvSpPr txBox="true"/>
          <p:nvPr/>
        </p:nvSpPr>
        <p:spPr>
          <a:xfrm rot="0">
            <a:off x="1028700" y="1058559"/>
            <a:ext cx="10886374" cy="1311276"/>
          </a:xfrm>
          <a:prstGeom prst="rect">
            <a:avLst/>
          </a:prstGeom>
        </p:spPr>
        <p:txBody>
          <a:bodyPr anchor="t" rtlCol="false" tIns="0" lIns="0" bIns="0" rIns="0">
            <a:spAutoFit/>
          </a:bodyPr>
          <a:lstStyle/>
          <a:p>
            <a:pPr algn="l">
              <a:lnSpc>
                <a:spcPts val="8800"/>
              </a:lnSpc>
            </a:pPr>
            <a:r>
              <a:rPr lang="en-US" sz="8000">
                <a:solidFill>
                  <a:srgbClr val="FFB92A"/>
                </a:solidFill>
                <a:latin typeface="Canela Trial"/>
                <a:ea typeface="Canela Trial"/>
                <a:cs typeface="Canela Trial"/>
                <a:sym typeface="Canela Trial"/>
              </a:rPr>
              <a:t>Slide Type 6</a:t>
            </a:r>
          </a:p>
        </p:txBody>
      </p:sp>
      <p:sp>
        <p:nvSpPr>
          <p:cNvPr name="TextBox 18" id="18"/>
          <p:cNvSpPr txBox="true"/>
          <p:nvPr/>
        </p:nvSpPr>
        <p:spPr>
          <a:xfrm rot="0">
            <a:off x="1028700" y="2237930"/>
            <a:ext cx="16230600" cy="495300"/>
          </a:xfrm>
          <a:prstGeom prst="rect">
            <a:avLst/>
          </a:prstGeom>
        </p:spPr>
        <p:txBody>
          <a:bodyPr anchor="t" rtlCol="false" tIns="0" lIns="0" bIns="0" rIns="0">
            <a:spAutoFit/>
          </a:bodyPr>
          <a:lstStyle/>
          <a:p>
            <a:pPr algn="just">
              <a:lnSpc>
                <a:spcPts val="3840"/>
              </a:lnSpc>
            </a:pPr>
            <a:r>
              <a:rPr lang="en-US" sz="3200">
                <a:solidFill>
                  <a:srgbClr val="F8F4EB"/>
                </a:solidFill>
                <a:latin typeface="Libre Franklin"/>
                <a:ea typeface="Libre Franklin"/>
                <a:cs typeface="Libre Franklin"/>
                <a:sym typeface="Libre Franklin"/>
              </a:rPr>
              <a:t>Subtitle</a:t>
            </a:r>
          </a:p>
        </p:txBody>
      </p:sp>
    </p:spTree>
  </p:cSld>
  <p:clrMapOvr>
    <a:masterClrMapping/>
  </p:clrMapOvr>
</p:sld>
</file>

<file path=ppt/slides/slide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AutoShape 2" id="2"/>
          <p:cNvSpPr/>
          <p:nvPr/>
        </p:nvSpPr>
        <p:spPr>
          <a:xfrm rot="0">
            <a:off x="0" y="3198510"/>
            <a:ext cx="18288000" cy="0"/>
          </a:xfrm>
          <a:prstGeom prst="line">
            <a:avLst/>
          </a:prstGeom>
          <a:ln cap="flat" w="28575">
            <a:solidFill>
              <a:srgbClr val="FFB92A"/>
            </a:solidFill>
            <a:prstDash val="solid"/>
            <a:headEnd type="none" len="sm" w="sm"/>
            <a:tailEnd type="none" len="sm" w="sm"/>
          </a:ln>
        </p:spPr>
      </p:sp>
      <p:grpSp>
        <p:nvGrpSpPr>
          <p:cNvPr name="Group 3" id="3"/>
          <p:cNvGrpSpPr/>
          <p:nvPr/>
        </p:nvGrpSpPr>
        <p:grpSpPr>
          <a:xfrm rot="0">
            <a:off x="0" y="0"/>
            <a:ext cx="18288000" cy="3198510"/>
            <a:chOff x="0" y="0"/>
            <a:chExt cx="4816593" cy="842406"/>
          </a:xfrm>
        </p:grpSpPr>
        <p:sp>
          <p:nvSpPr>
            <p:cNvPr name="Freeform 4" id="4"/>
            <p:cNvSpPr/>
            <p:nvPr/>
          </p:nvSpPr>
          <p:spPr>
            <a:xfrm flipH="false" flipV="false" rot="0">
              <a:off x="0" y="0"/>
              <a:ext cx="4816592" cy="842406"/>
            </a:xfrm>
            <a:custGeom>
              <a:avLst/>
              <a:gdLst/>
              <a:ahLst/>
              <a:cxnLst/>
              <a:rect r="r" b="b" t="t" l="l"/>
              <a:pathLst>
                <a:path h="842406" w="4816592">
                  <a:moveTo>
                    <a:pt x="0" y="0"/>
                  </a:moveTo>
                  <a:lnTo>
                    <a:pt x="4816592" y="0"/>
                  </a:lnTo>
                  <a:lnTo>
                    <a:pt x="4816592" y="842406"/>
                  </a:lnTo>
                  <a:lnTo>
                    <a:pt x="0" y="842406"/>
                  </a:lnTo>
                  <a:close/>
                </a:path>
              </a:pathLst>
            </a:custGeom>
            <a:solidFill>
              <a:srgbClr val="001F63"/>
            </a:solidFill>
          </p:spPr>
        </p:sp>
        <p:sp>
          <p:nvSpPr>
            <p:cNvPr name="TextBox 5" id="5"/>
            <p:cNvSpPr txBox="true"/>
            <p:nvPr/>
          </p:nvSpPr>
          <p:spPr>
            <a:xfrm>
              <a:off x="0" y="-38100"/>
              <a:ext cx="4816593" cy="880506"/>
            </a:xfrm>
            <a:prstGeom prst="rect">
              <a:avLst/>
            </a:prstGeom>
          </p:spPr>
          <p:txBody>
            <a:bodyPr anchor="ctr" rtlCol="false" tIns="50800" lIns="50800" bIns="50800" rIns="50800"/>
            <a:lstStyle/>
            <a:p>
              <a:pPr algn="ctr">
                <a:lnSpc>
                  <a:spcPts val="2659"/>
                </a:lnSpc>
              </a:pPr>
            </a:p>
          </p:txBody>
        </p:sp>
      </p:grpSp>
      <p:grpSp>
        <p:nvGrpSpPr>
          <p:cNvPr name="Group 6" id="6"/>
          <p:cNvGrpSpPr/>
          <p:nvPr/>
        </p:nvGrpSpPr>
        <p:grpSpPr>
          <a:xfrm rot="0">
            <a:off x="1028700" y="6305813"/>
            <a:ext cx="7915840" cy="3666203"/>
            <a:chOff x="0" y="0"/>
            <a:chExt cx="2084830" cy="965584"/>
          </a:xfrm>
        </p:grpSpPr>
        <p:sp>
          <p:nvSpPr>
            <p:cNvPr name="Freeform 7" id="7"/>
            <p:cNvSpPr/>
            <p:nvPr/>
          </p:nvSpPr>
          <p:spPr>
            <a:xfrm flipH="false" flipV="false" rot="0">
              <a:off x="0" y="0"/>
              <a:ext cx="2084830" cy="965584"/>
            </a:xfrm>
            <a:custGeom>
              <a:avLst/>
              <a:gdLst/>
              <a:ahLst/>
              <a:cxnLst/>
              <a:rect r="r" b="b" t="t" l="l"/>
              <a:pathLst>
                <a:path h="965584" w="2084830">
                  <a:moveTo>
                    <a:pt x="0" y="0"/>
                  </a:moveTo>
                  <a:lnTo>
                    <a:pt x="2084830" y="0"/>
                  </a:lnTo>
                  <a:lnTo>
                    <a:pt x="2084830" y="965584"/>
                  </a:lnTo>
                  <a:lnTo>
                    <a:pt x="0" y="965584"/>
                  </a:lnTo>
                  <a:close/>
                </a:path>
              </a:pathLst>
            </a:custGeom>
            <a:solidFill>
              <a:srgbClr val="FFF2CE"/>
            </a:solidFill>
          </p:spPr>
        </p:sp>
        <p:sp>
          <p:nvSpPr>
            <p:cNvPr name="TextBox 8" id="8"/>
            <p:cNvSpPr txBox="true"/>
            <p:nvPr/>
          </p:nvSpPr>
          <p:spPr>
            <a:xfrm>
              <a:off x="0" y="-47625"/>
              <a:ext cx="2084830" cy="1013209"/>
            </a:xfrm>
            <a:prstGeom prst="rect">
              <a:avLst/>
            </a:prstGeom>
          </p:spPr>
          <p:txBody>
            <a:bodyPr anchor="ctr" rtlCol="false" tIns="50800" lIns="50800" bIns="50800" rIns="50800"/>
            <a:lstStyle/>
            <a:p>
              <a:pPr algn="ctr">
                <a:lnSpc>
                  <a:spcPts val="3692"/>
                </a:lnSpc>
              </a:pPr>
            </a:p>
          </p:txBody>
        </p:sp>
      </p:grpSp>
      <p:grpSp>
        <p:nvGrpSpPr>
          <p:cNvPr name="Group 9" id="9"/>
          <p:cNvGrpSpPr/>
          <p:nvPr/>
        </p:nvGrpSpPr>
        <p:grpSpPr>
          <a:xfrm rot="0">
            <a:off x="9343460" y="6305813"/>
            <a:ext cx="7915840" cy="3666203"/>
            <a:chOff x="0" y="0"/>
            <a:chExt cx="2084830" cy="965584"/>
          </a:xfrm>
        </p:grpSpPr>
        <p:sp>
          <p:nvSpPr>
            <p:cNvPr name="Freeform 10" id="10"/>
            <p:cNvSpPr/>
            <p:nvPr/>
          </p:nvSpPr>
          <p:spPr>
            <a:xfrm flipH="false" flipV="false" rot="0">
              <a:off x="0" y="0"/>
              <a:ext cx="2084830" cy="965584"/>
            </a:xfrm>
            <a:custGeom>
              <a:avLst/>
              <a:gdLst/>
              <a:ahLst/>
              <a:cxnLst/>
              <a:rect r="r" b="b" t="t" l="l"/>
              <a:pathLst>
                <a:path h="965584" w="2084830">
                  <a:moveTo>
                    <a:pt x="0" y="0"/>
                  </a:moveTo>
                  <a:lnTo>
                    <a:pt x="2084830" y="0"/>
                  </a:lnTo>
                  <a:lnTo>
                    <a:pt x="2084830" y="965584"/>
                  </a:lnTo>
                  <a:lnTo>
                    <a:pt x="0" y="965584"/>
                  </a:lnTo>
                  <a:close/>
                </a:path>
              </a:pathLst>
            </a:custGeom>
            <a:solidFill>
              <a:srgbClr val="FFF2CE"/>
            </a:solidFill>
          </p:spPr>
        </p:sp>
        <p:sp>
          <p:nvSpPr>
            <p:cNvPr name="TextBox 11" id="11"/>
            <p:cNvSpPr txBox="true"/>
            <p:nvPr/>
          </p:nvSpPr>
          <p:spPr>
            <a:xfrm>
              <a:off x="0" y="-47625"/>
              <a:ext cx="2084830" cy="1013209"/>
            </a:xfrm>
            <a:prstGeom prst="rect">
              <a:avLst/>
            </a:prstGeom>
          </p:spPr>
          <p:txBody>
            <a:bodyPr anchor="ctr" rtlCol="false" tIns="50800" lIns="50800" bIns="50800" rIns="50800"/>
            <a:lstStyle/>
            <a:p>
              <a:pPr algn="ctr">
                <a:lnSpc>
                  <a:spcPts val="3692"/>
                </a:lnSpc>
              </a:pPr>
            </a:p>
          </p:txBody>
        </p:sp>
      </p:grpSp>
      <p:sp>
        <p:nvSpPr>
          <p:cNvPr name="TextBox 12" id="12"/>
          <p:cNvSpPr txBox="true"/>
          <p:nvPr/>
        </p:nvSpPr>
        <p:spPr>
          <a:xfrm rot="0">
            <a:off x="1561139" y="6571477"/>
            <a:ext cx="6850962" cy="2506980"/>
          </a:xfrm>
          <a:prstGeom prst="rect">
            <a:avLst/>
          </a:prstGeom>
        </p:spPr>
        <p:txBody>
          <a:bodyPr anchor="t" rtlCol="false" tIns="0" lIns="0" bIns="0" rIns="0">
            <a:spAutoFit/>
          </a:bodyPr>
          <a:lstStyle/>
          <a:p>
            <a:pPr algn="l">
              <a:lnSpc>
                <a:spcPts val="4199"/>
              </a:lnSpc>
            </a:pPr>
            <a:r>
              <a:rPr lang="en-US" sz="2799" b="true">
                <a:solidFill>
                  <a:srgbClr val="005FBE"/>
                </a:solidFill>
                <a:latin typeface="Libre Franklin Bold"/>
                <a:ea typeface="Libre Franklin Bold"/>
                <a:cs typeface="Libre Franklin Bold"/>
                <a:sym typeface="Libre Franklin Bold"/>
              </a:rPr>
              <a:t>2. Lorem ipsum</a:t>
            </a:r>
          </a:p>
          <a:p>
            <a:pPr algn="l">
              <a:lnSpc>
                <a:spcPts val="3150"/>
              </a:lnSpc>
            </a:pPr>
            <a:r>
              <a:rPr lang="en-US" sz="2100">
                <a:solidFill>
                  <a:srgbClr val="000000"/>
                </a:solidFill>
                <a:latin typeface="Libre Franklin"/>
                <a:ea typeface="Libre Franklin"/>
                <a:cs typeface="Libre Franklin"/>
                <a:sym typeface="Libre Franklin"/>
              </a:rPr>
              <a:t>Lorem ipsum dolor sit amet, consectetur adipiscing elit, sed do eiusmod tempor incididunt ut labore et dolore magna aliqua. Ut enim ad minim veniam, quis nostrud exercitation ullamco laboris nisi ut aliquip ex ea commodo consequat.</a:t>
            </a:r>
          </a:p>
        </p:txBody>
      </p:sp>
      <p:grpSp>
        <p:nvGrpSpPr>
          <p:cNvPr name="Group 13" id="13"/>
          <p:cNvGrpSpPr/>
          <p:nvPr/>
        </p:nvGrpSpPr>
        <p:grpSpPr>
          <a:xfrm rot="0">
            <a:off x="1028700" y="3571627"/>
            <a:ext cx="7915840" cy="2389644"/>
            <a:chOff x="0" y="0"/>
            <a:chExt cx="2084830" cy="629371"/>
          </a:xfrm>
        </p:grpSpPr>
        <p:sp>
          <p:nvSpPr>
            <p:cNvPr name="Freeform 14" id="14"/>
            <p:cNvSpPr/>
            <p:nvPr/>
          </p:nvSpPr>
          <p:spPr>
            <a:xfrm flipH="false" flipV="false" rot="0">
              <a:off x="0" y="0"/>
              <a:ext cx="2084830" cy="629371"/>
            </a:xfrm>
            <a:custGeom>
              <a:avLst/>
              <a:gdLst/>
              <a:ahLst/>
              <a:cxnLst/>
              <a:rect r="r" b="b" t="t" l="l"/>
              <a:pathLst>
                <a:path h="629371" w="2084830">
                  <a:moveTo>
                    <a:pt x="0" y="0"/>
                  </a:moveTo>
                  <a:lnTo>
                    <a:pt x="2084830" y="0"/>
                  </a:lnTo>
                  <a:lnTo>
                    <a:pt x="2084830" y="629371"/>
                  </a:lnTo>
                  <a:lnTo>
                    <a:pt x="0" y="629371"/>
                  </a:lnTo>
                  <a:close/>
                </a:path>
              </a:pathLst>
            </a:custGeom>
            <a:solidFill>
              <a:srgbClr val="FFF2CE"/>
            </a:solidFill>
          </p:spPr>
        </p:sp>
        <p:sp>
          <p:nvSpPr>
            <p:cNvPr name="TextBox 15" id="15"/>
            <p:cNvSpPr txBox="true"/>
            <p:nvPr/>
          </p:nvSpPr>
          <p:spPr>
            <a:xfrm>
              <a:off x="0" y="-47625"/>
              <a:ext cx="2084830" cy="676996"/>
            </a:xfrm>
            <a:prstGeom prst="rect">
              <a:avLst/>
            </a:prstGeom>
          </p:spPr>
          <p:txBody>
            <a:bodyPr anchor="ctr" rtlCol="false" tIns="50800" lIns="50800" bIns="50800" rIns="50800"/>
            <a:lstStyle/>
            <a:p>
              <a:pPr algn="ctr">
                <a:lnSpc>
                  <a:spcPts val="3692"/>
                </a:lnSpc>
              </a:pPr>
            </a:p>
          </p:txBody>
        </p:sp>
      </p:grpSp>
      <p:grpSp>
        <p:nvGrpSpPr>
          <p:cNvPr name="Group 16" id="16"/>
          <p:cNvGrpSpPr/>
          <p:nvPr/>
        </p:nvGrpSpPr>
        <p:grpSpPr>
          <a:xfrm rot="0">
            <a:off x="9343460" y="3571627"/>
            <a:ext cx="7915840" cy="2389644"/>
            <a:chOff x="0" y="0"/>
            <a:chExt cx="2084830" cy="629371"/>
          </a:xfrm>
        </p:grpSpPr>
        <p:sp>
          <p:nvSpPr>
            <p:cNvPr name="Freeform 17" id="17"/>
            <p:cNvSpPr/>
            <p:nvPr/>
          </p:nvSpPr>
          <p:spPr>
            <a:xfrm flipH="false" flipV="false" rot="0">
              <a:off x="0" y="0"/>
              <a:ext cx="2084830" cy="629371"/>
            </a:xfrm>
            <a:custGeom>
              <a:avLst/>
              <a:gdLst/>
              <a:ahLst/>
              <a:cxnLst/>
              <a:rect r="r" b="b" t="t" l="l"/>
              <a:pathLst>
                <a:path h="629371" w="2084830">
                  <a:moveTo>
                    <a:pt x="0" y="0"/>
                  </a:moveTo>
                  <a:lnTo>
                    <a:pt x="2084830" y="0"/>
                  </a:lnTo>
                  <a:lnTo>
                    <a:pt x="2084830" y="629371"/>
                  </a:lnTo>
                  <a:lnTo>
                    <a:pt x="0" y="629371"/>
                  </a:lnTo>
                  <a:close/>
                </a:path>
              </a:pathLst>
            </a:custGeom>
            <a:solidFill>
              <a:srgbClr val="FFF2CE"/>
            </a:solidFill>
          </p:spPr>
        </p:sp>
        <p:sp>
          <p:nvSpPr>
            <p:cNvPr name="TextBox 18" id="18"/>
            <p:cNvSpPr txBox="true"/>
            <p:nvPr/>
          </p:nvSpPr>
          <p:spPr>
            <a:xfrm>
              <a:off x="0" y="-47625"/>
              <a:ext cx="2084830" cy="676996"/>
            </a:xfrm>
            <a:prstGeom prst="rect">
              <a:avLst/>
            </a:prstGeom>
          </p:spPr>
          <p:txBody>
            <a:bodyPr anchor="ctr" rtlCol="false" tIns="50800" lIns="50800" bIns="50800" rIns="50800"/>
            <a:lstStyle/>
            <a:p>
              <a:pPr algn="ctr">
                <a:lnSpc>
                  <a:spcPts val="3692"/>
                </a:lnSpc>
              </a:pPr>
            </a:p>
          </p:txBody>
        </p:sp>
      </p:grpSp>
      <p:sp>
        <p:nvSpPr>
          <p:cNvPr name="TextBox 19" id="19"/>
          <p:cNvSpPr txBox="true"/>
          <p:nvPr/>
        </p:nvSpPr>
        <p:spPr>
          <a:xfrm rot="0">
            <a:off x="1561139" y="3847852"/>
            <a:ext cx="6850962" cy="1706880"/>
          </a:xfrm>
          <a:prstGeom prst="rect">
            <a:avLst/>
          </a:prstGeom>
        </p:spPr>
        <p:txBody>
          <a:bodyPr anchor="t" rtlCol="false" tIns="0" lIns="0" bIns="0" rIns="0">
            <a:spAutoFit/>
          </a:bodyPr>
          <a:lstStyle/>
          <a:p>
            <a:pPr algn="l">
              <a:lnSpc>
                <a:spcPts val="4199"/>
              </a:lnSpc>
            </a:pPr>
            <a:r>
              <a:rPr lang="en-US" sz="2799" b="true">
                <a:solidFill>
                  <a:srgbClr val="005FBE"/>
                </a:solidFill>
                <a:latin typeface="Libre Franklin Bold"/>
                <a:ea typeface="Libre Franklin Bold"/>
                <a:cs typeface="Libre Franklin Bold"/>
                <a:sym typeface="Libre Franklin Bold"/>
              </a:rPr>
              <a:t>1. Lorem ipsum</a:t>
            </a:r>
          </a:p>
          <a:p>
            <a:pPr algn="l">
              <a:lnSpc>
                <a:spcPts val="3150"/>
              </a:lnSpc>
            </a:pPr>
            <a:r>
              <a:rPr lang="en-US" sz="2100">
                <a:solidFill>
                  <a:srgbClr val="000000"/>
                </a:solidFill>
                <a:latin typeface="Libre Franklin"/>
                <a:ea typeface="Libre Franklin"/>
                <a:cs typeface="Libre Franklin"/>
                <a:sym typeface="Libre Franklin"/>
              </a:rPr>
              <a:t>Lorem ipsum dolor sit amet, consectetur adipiscing elit, sed do eiusmod tempor incididunt ut labore et dolore magna aliqua. </a:t>
            </a:r>
          </a:p>
        </p:txBody>
      </p:sp>
      <p:sp>
        <p:nvSpPr>
          <p:cNvPr name="TextBox 20" id="20"/>
          <p:cNvSpPr txBox="true"/>
          <p:nvPr/>
        </p:nvSpPr>
        <p:spPr>
          <a:xfrm rot="0">
            <a:off x="9797111" y="3874909"/>
            <a:ext cx="6850962" cy="1706880"/>
          </a:xfrm>
          <a:prstGeom prst="rect">
            <a:avLst/>
          </a:prstGeom>
        </p:spPr>
        <p:txBody>
          <a:bodyPr anchor="t" rtlCol="false" tIns="0" lIns="0" bIns="0" rIns="0">
            <a:spAutoFit/>
          </a:bodyPr>
          <a:lstStyle/>
          <a:p>
            <a:pPr algn="l">
              <a:lnSpc>
                <a:spcPts val="4199"/>
              </a:lnSpc>
            </a:pPr>
            <a:r>
              <a:rPr lang="en-US" sz="2799" b="true">
                <a:solidFill>
                  <a:srgbClr val="005FBE"/>
                </a:solidFill>
                <a:latin typeface="Libre Franklin Bold"/>
                <a:ea typeface="Libre Franklin Bold"/>
                <a:cs typeface="Libre Franklin Bold"/>
                <a:sym typeface="Libre Franklin Bold"/>
              </a:rPr>
              <a:t>3. Lorem ipsum</a:t>
            </a:r>
          </a:p>
          <a:p>
            <a:pPr algn="l">
              <a:lnSpc>
                <a:spcPts val="3150"/>
              </a:lnSpc>
            </a:pPr>
            <a:r>
              <a:rPr lang="en-US" sz="2100">
                <a:solidFill>
                  <a:srgbClr val="000000"/>
                </a:solidFill>
                <a:latin typeface="Libre Franklin"/>
                <a:ea typeface="Libre Franklin"/>
                <a:cs typeface="Libre Franklin"/>
                <a:sym typeface="Libre Franklin"/>
              </a:rPr>
              <a:t>Lorem ipsum dolor sit amet, consectetur adipiscing elit, sed do eiusmod tempor incididunt ut labore et dolore magna aliqua. </a:t>
            </a:r>
          </a:p>
        </p:txBody>
      </p:sp>
      <p:sp>
        <p:nvSpPr>
          <p:cNvPr name="TextBox 21" id="21"/>
          <p:cNvSpPr txBox="true"/>
          <p:nvPr/>
        </p:nvSpPr>
        <p:spPr>
          <a:xfrm rot="0">
            <a:off x="1028700" y="1058559"/>
            <a:ext cx="10886374" cy="1311276"/>
          </a:xfrm>
          <a:prstGeom prst="rect">
            <a:avLst/>
          </a:prstGeom>
        </p:spPr>
        <p:txBody>
          <a:bodyPr anchor="t" rtlCol="false" tIns="0" lIns="0" bIns="0" rIns="0">
            <a:spAutoFit/>
          </a:bodyPr>
          <a:lstStyle/>
          <a:p>
            <a:pPr algn="l">
              <a:lnSpc>
                <a:spcPts val="8800"/>
              </a:lnSpc>
            </a:pPr>
            <a:r>
              <a:rPr lang="en-US" sz="8000">
                <a:solidFill>
                  <a:srgbClr val="FFB92A"/>
                </a:solidFill>
                <a:latin typeface="Canela Trial"/>
                <a:ea typeface="Canela Trial"/>
                <a:cs typeface="Canela Trial"/>
                <a:sym typeface="Canela Trial"/>
              </a:rPr>
              <a:t>Slide Type 7</a:t>
            </a:r>
          </a:p>
        </p:txBody>
      </p:sp>
      <p:sp>
        <p:nvSpPr>
          <p:cNvPr name="TextBox 22" id="22"/>
          <p:cNvSpPr txBox="true"/>
          <p:nvPr/>
        </p:nvSpPr>
        <p:spPr>
          <a:xfrm rot="0">
            <a:off x="1028700" y="2237930"/>
            <a:ext cx="16230600" cy="495300"/>
          </a:xfrm>
          <a:prstGeom prst="rect">
            <a:avLst/>
          </a:prstGeom>
        </p:spPr>
        <p:txBody>
          <a:bodyPr anchor="t" rtlCol="false" tIns="0" lIns="0" bIns="0" rIns="0">
            <a:spAutoFit/>
          </a:bodyPr>
          <a:lstStyle/>
          <a:p>
            <a:pPr algn="just">
              <a:lnSpc>
                <a:spcPts val="3840"/>
              </a:lnSpc>
            </a:pPr>
            <a:r>
              <a:rPr lang="en-US" sz="3200">
                <a:solidFill>
                  <a:srgbClr val="F8F4EB"/>
                </a:solidFill>
                <a:latin typeface="Libre Franklin"/>
                <a:ea typeface="Libre Franklin"/>
                <a:cs typeface="Libre Franklin"/>
                <a:sym typeface="Libre Franklin"/>
              </a:rPr>
              <a:t>Subtitle</a:t>
            </a:r>
          </a:p>
        </p:txBody>
      </p:sp>
      <p:sp>
        <p:nvSpPr>
          <p:cNvPr name="TextBox 23" id="23"/>
          <p:cNvSpPr txBox="true"/>
          <p:nvPr/>
        </p:nvSpPr>
        <p:spPr>
          <a:xfrm rot="0">
            <a:off x="9797111" y="6571477"/>
            <a:ext cx="6850962" cy="2506980"/>
          </a:xfrm>
          <a:prstGeom prst="rect">
            <a:avLst/>
          </a:prstGeom>
        </p:spPr>
        <p:txBody>
          <a:bodyPr anchor="t" rtlCol="false" tIns="0" lIns="0" bIns="0" rIns="0">
            <a:spAutoFit/>
          </a:bodyPr>
          <a:lstStyle/>
          <a:p>
            <a:pPr algn="l">
              <a:lnSpc>
                <a:spcPts val="4199"/>
              </a:lnSpc>
            </a:pPr>
            <a:r>
              <a:rPr lang="en-US" sz="2799" b="true">
                <a:solidFill>
                  <a:srgbClr val="005FBE"/>
                </a:solidFill>
                <a:latin typeface="Libre Franklin Bold"/>
                <a:ea typeface="Libre Franklin Bold"/>
                <a:cs typeface="Libre Franklin Bold"/>
                <a:sym typeface="Libre Franklin Bold"/>
              </a:rPr>
              <a:t>2. Lorem ipsum</a:t>
            </a:r>
          </a:p>
          <a:p>
            <a:pPr algn="l">
              <a:lnSpc>
                <a:spcPts val="3150"/>
              </a:lnSpc>
            </a:pPr>
            <a:r>
              <a:rPr lang="en-US" sz="2100">
                <a:solidFill>
                  <a:srgbClr val="000000"/>
                </a:solidFill>
                <a:latin typeface="Libre Franklin"/>
                <a:ea typeface="Libre Franklin"/>
                <a:cs typeface="Libre Franklin"/>
                <a:sym typeface="Libre Franklin"/>
              </a:rPr>
              <a:t>Lorem ipsum dolor sit amet, consectetur adipiscing elit, sed do eiusmod tempor incididunt ut labore et dolore magna aliqua. Ut enim ad minim veniam, quis nostrud exercitation ullamco laboris nisi ut aliquip ex ea commodo consequat.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DAGUl3opyEQ</dc:identifier>
  <dcterms:modified xsi:type="dcterms:W3CDTF">2011-08-01T06:04:30Z</dcterms:modified>
  <cp:revision>1</cp:revision>
  <dc:title>Presentation Template - TED Talk Education Vidoes</dc:title>
</cp:coreProperties>
</file>