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5"/>
  </p:normalViewPr>
  <p:slideViewPr>
    <p:cSldViewPr snapToGrid="0" snapToObjects="1">
      <p:cViewPr>
        <p:scale>
          <a:sx n="100" d="100"/>
          <a:sy n="100" d="100"/>
        </p:scale>
        <p:origin x="10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52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7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8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7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2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8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4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1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62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1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8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BA956-CB8F-F34C-B546-9EB729DA5B64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17F89-51D9-2341-9CBB-1B9F954E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6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academiccontinuity@tc.columbia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A9B53-9F89-B54A-AFE3-DDE6E79018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Using Zoom at TC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316C32-68A9-E647-A7A6-FDBBFD1BE0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personal pedagogical journey</a:t>
            </a:r>
          </a:p>
        </p:txBody>
      </p:sp>
    </p:spTree>
    <p:extLst>
      <p:ext uri="{BB962C8B-B14F-4D97-AF65-F5344CB8AC3E}">
        <p14:creationId xmlns:p14="http://schemas.microsoft.com/office/powerpoint/2010/main" val="381009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8B07B-C7F5-8648-9602-6D5B45FF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use video-conferencing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BF58F-792D-0D45-85BA-D87E8937F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Keeping in touch with off-campus students</a:t>
            </a:r>
          </a:p>
          <a:p>
            <a:r>
              <a:rPr lang="en-US" dirty="0"/>
              <a:t>We have both a summer MA program and a summer residency doctoral program</a:t>
            </a:r>
          </a:p>
          <a:p>
            <a:r>
              <a:rPr lang="en-US" dirty="0"/>
              <a:t>Provides the opportunity to continue to advise students</a:t>
            </a:r>
          </a:p>
          <a:p>
            <a:r>
              <a:rPr lang="en-US" dirty="0"/>
              <a:t>Better than a phone call.</a:t>
            </a:r>
          </a:p>
          <a:p>
            <a:r>
              <a:rPr lang="en-US" dirty="0"/>
              <a:t>ABD students all over the country and internationally are expected to attend doctoral seminars each week.</a:t>
            </a:r>
          </a:p>
        </p:txBody>
      </p:sp>
    </p:spTree>
    <p:extLst>
      <p:ext uri="{BB962C8B-B14F-4D97-AF65-F5344CB8AC3E}">
        <p14:creationId xmlns:p14="http://schemas.microsoft.com/office/powerpoint/2010/main" val="359196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93F1E-AF87-ED4C-95F1-25DA92BC2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I use it.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7295F-38D2-C349-B9D5-4F6A8A9EE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I’ve been using Zoom for 4-years at TC.</a:t>
            </a:r>
          </a:p>
          <a:p>
            <a:r>
              <a:rPr lang="en-US" dirty="0"/>
              <a:t>First introduced to Zoom by Kelly Parkes who used it at Virginia Tech</a:t>
            </a:r>
          </a:p>
          <a:p>
            <a:r>
              <a:rPr lang="en-US" dirty="0"/>
              <a:t>I’ve used video conferencing software including Adobe Connect and </a:t>
            </a:r>
            <a:r>
              <a:rPr lang="en-US" dirty="0" err="1"/>
              <a:t>Webex</a:t>
            </a:r>
            <a:r>
              <a:rPr lang="en-US" dirty="0"/>
              <a:t> for my doctoral seminar for about 10 years.</a:t>
            </a:r>
          </a:p>
          <a:p>
            <a:r>
              <a:rPr lang="en-US" dirty="0"/>
              <a:t>I have found that Zoom is more reliable and more robust – has more options that I’m interested in using than other video conferencing software.</a:t>
            </a:r>
          </a:p>
          <a:p>
            <a:r>
              <a:rPr lang="en-US" dirty="0"/>
              <a:t>In addition to my doctoral seminar, I have used Zoom for a synchronous class, we met at 7:00 pm on Tuesdays, as well as for my weekly office hours and for advising new students, particularly in our summer hybrid MA program, who are scattered all over the world.</a:t>
            </a:r>
          </a:p>
        </p:txBody>
      </p:sp>
    </p:spTree>
    <p:extLst>
      <p:ext uri="{BB962C8B-B14F-4D97-AF65-F5344CB8AC3E}">
        <p14:creationId xmlns:p14="http://schemas.microsoft.com/office/powerpoint/2010/main" val="2803866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DDD8C-4E89-8044-A1B3-2FB10D21C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Features of Zoom that I find appealing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6F643-9410-E34B-A8FF-2431AD9DD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Sharing screens</a:t>
            </a:r>
          </a:p>
          <a:p>
            <a:r>
              <a:rPr lang="en-US" dirty="0"/>
              <a:t>Recording of Zoom sessions</a:t>
            </a:r>
          </a:p>
          <a:p>
            <a:r>
              <a:rPr lang="en-US" dirty="0"/>
              <a:t>Transcripts of Zoom sessions</a:t>
            </a:r>
          </a:p>
          <a:p>
            <a:r>
              <a:rPr lang="en-US" dirty="0"/>
              <a:t>Breakout rooms</a:t>
            </a:r>
          </a:p>
          <a:p>
            <a:r>
              <a:rPr lang="en-US" dirty="0"/>
              <a:t>Transcriptions</a:t>
            </a:r>
          </a:p>
          <a:p>
            <a:r>
              <a:rPr lang="en-US" dirty="0"/>
              <a:t>Chats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805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C218-53AC-4E44-A078-78562464E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336376"/>
          </a:xfrm>
        </p:spPr>
        <p:txBody>
          <a:bodyPr>
            <a:noAutofit/>
          </a:bodyPr>
          <a:lstStyle/>
          <a:p>
            <a:r>
              <a:rPr lang="en-US" sz="2800" dirty="0"/>
              <a:t>Effectively using your Learning Management System (LMS) such as Canvas or Schoology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3840F-A667-2F45-B41A-B8F4B61F5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LMS – Necessary Organizing Tool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3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3A6A9-7B44-A040-94A3-48FFA702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 Faculty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15289-539C-7541-9DE7-CE2C640A6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hlinkClick r:id="rId2"/>
              </a:rPr>
              <a:t>academiccontinuity@tc.columbia.edu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047012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{26D52BE6-25CC-ED44-8B05-226DB2AF3558}tf16401369</Template>
  <TotalTime>1513</TotalTime>
  <Words>239</Words>
  <Application>Microsoft Macintosh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 Light</vt:lpstr>
      <vt:lpstr>Rockwell</vt:lpstr>
      <vt:lpstr>Wingdings</vt:lpstr>
      <vt:lpstr>Atlas</vt:lpstr>
      <vt:lpstr>Using Zoom at TC </vt:lpstr>
      <vt:lpstr>Advantages of use video-conferencing </vt:lpstr>
      <vt:lpstr>How I use it.</vt:lpstr>
      <vt:lpstr>Features of Zoom that I find appealing</vt:lpstr>
      <vt:lpstr>Effectively using your Learning Management System (LMS) such as Canvas or Schoology</vt:lpstr>
      <vt:lpstr>TC Faculty Support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Zoom at TC </dc:title>
  <dc:creator>Hal Abeles</dc:creator>
  <cp:lastModifiedBy>Hal Abeles</cp:lastModifiedBy>
  <cp:revision>13</cp:revision>
  <dcterms:created xsi:type="dcterms:W3CDTF">2020-03-09T14:50:52Z</dcterms:created>
  <dcterms:modified xsi:type="dcterms:W3CDTF">2020-03-10T16:04:35Z</dcterms:modified>
</cp:coreProperties>
</file>